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1049000" cy="6858000"/>
  <p:notesSz cx="11049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14" y="-2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879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257925" y="0"/>
            <a:ext cx="47879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ADA2C-E831-4601-8361-F365F64B0750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104900" y="3257550"/>
            <a:ext cx="8839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7879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257925" y="6513513"/>
            <a:ext cx="47879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5EEB6-A0EE-4B5D-8071-C6586A258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밑으로 갈수록 강력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5EEB6-A0EE-4B5D-8071-C6586A2585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Bean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SingleTon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5EEB6-A0EE-4B5D-8071-C6586A2585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8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52813" y="514350"/>
            <a:ext cx="4143375" cy="257175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04386" y="3257359"/>
            <a:ext cx="8840231" cy="3086265"/>
          </a:xfrm>
          <a:prstGeom prst="rect">
            <a:avLst/>
          </a:prstGeom>
        </p:spPr>
        <p:txBody>
          <a:bodyPr lIns="97976" tIns="48988" rIns="97976" bIns="48988"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257318" y="6513621"/>
            <a:ext cx="4789104" cy="343284"/>
          </a:xfrm>
          <a:prstGeom prst="rect">
            <a:avLst/>
          </a:prstGeom>
        </p:spPr>
        <p:txBody>
          <a:bodyPr lIns="97976" tIns="48988" rIns="97976" bIns="48988"/>
          <a:lstStyle/>
          <a:p>
            <a:fld id="{E3A144CF-9ED4-41FD-B796-F55F88062178}" type="slidenum">
              <a:rPr lang="ko-KR" altLang="en-US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8675" y="2125980"/>
            <a:ext cx="93916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57350" y="3840480"/>
            <a:ext cx="773430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smtClean="0"/>
              <a:t>Spring</a:t>
            </a:r>
            <a:r>
              <a:rPr lang="en-US" spc="-50" smtClean="0"/>
              <a:t> </a:t>
            </a:r>
            <a:r>
              <a:rPr lang="en-US" spc="80" smtClean="0"/>
              <a:t>DI</a:t>
            </a:r>
            <a:r>
              <a:rPr lang="en-US" spc="55" smtClean="0"/>
              <a:t> </a:t>
            </a:r>
            <a:endParaRPr lang="en-US" spc="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smtClean="0"/>
              <a:t> </a:t>
            </a:r>
            <a:r>
              <a:rPr lang="en-US" altLang="ko-KR" spc="-200" smtClean="0"/>
              <a:t>/ </a:t>
            </a:r>
            <a:r>
              <a:rPr lang="en-US" altLang="ko-KR" smtClean="0"/>
              <a:t>45</a:t>
            </a:r>
            <a:r>
              <a:rPr lang="ko-KR" altLang="en-US" spc="-185" smtClean="0"/>
              <a:t> </a:t>
            </a:r>
            <a:r>
              <a:rPr lang="en-US" altLang="ko-KR" spc="-55" smtClean="0"/>
              <a:t>-</a:t>
            </a:r>
            <a:r>
              <a:rPr lang="ko-KR" altLang="en-US" b="1" spc="-95" smtClean="0"/>
              <a:t> </a:t>
            </a:r>
            <a:endParaRPr lang="ko-KR" altLang="en-US" b="1" spc="-9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dirty="0" smtClean="0"/>
              <a:t>Spring</a:t>
            </a:r>
            <a:r>
              <a:rPr lang="en-US" spc="-50" dirty="0" smtClean="0"/>
              <a:t> </a:t>
            </a:r>
            <a:r>
              <a:rPr lang="en-US" spc="80" dirty="0" smtClean="0"/>
              <a:t>DI</a:t>
            </a:r>
            <a:r>
              <a:rPr lang="en-US" spc="55" dirty="0" smtClean="0"/>
              <a:t> </a:t>
            </a:r>
            <a:endParaRPr lang="en-US" spc="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dirty="0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dirty="0" smtClean="0"/>
              <a:t> </a:t>
            </a:r>
            <a:r>
              <a:rPr lang="en-US" altLang="ko-KR" spc="-200" dirty="0" smtClean="0"/>
              <a:t>/ </a:t>
            </a:r>
            <a:r>
              <a:rPr lang="en-US" altLang="ko-KR" dirty="0" smtClean="0"/>
              <a:t>45</a:t>
            </a:r>
            <a:r>
              <a:rPr lang="ko-KR" altLang="en-US" spc="-185" dirty="0" smtClean="0"/>
              <a:t> </a:t>
            </a:r>
            <a:r>
              <a:rPr lang="en-US" altLang="ko-KR" spc="-55" dirty="0" smtClean="0"/>
              <a:t>-</a:t>
            </a:r>
            <a:r>
              <a:rPr lang="ko-KR" altLang="en-US" b="1" spc="-95" dirty="0" smtClean="0"/>
              <a:t> </a:t>
            </a:r>
            <a:endParaRPr lang="ko-KR" altLang="en-US" b="1" spc="-9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52450" y="1577340"/>
            <a:ext cx="480631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90235" y="1577340"/>
            <a:ext cx="480631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smtClean="0"/>
              <a:t>Spring</a:t>
            </a:r>
            <a:r>
              <a:rPr lang="en-US" spc="-50" smtClean="0"/>
              <a:t> </a:t>
            </a:r>
            <a:r>
              <a:rPr lang="en-US" spc="80" smtClean="0"/>
              <a:t>DI</a:t>
            </a:r>
            <a:r>
              <a:rPr lang="en-US" spc="55" smtClean="0"/>
              <a:t> </a:t>
            </a:r>
            <a:endParaRPr lang="en-US" spc="5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smtClean="0"/>
              <a:t> </a:t>
            </a:r>
            <a:r>
              <a:rPr lang="en-US" altLang="ko-KR" spc="-200" smtClean="0"/>
              <a:t>/ </a:t>
            </a:r>
            <a:r>
              <a:rPr lang="en-US" altLang="ko-KR" smtClean="0"/>
              <a:t>45</a:t>
            </a:r>
            <a:r>
              <a:rPr lang="ko-KR" altLang="en-US" spc="-185" smtClean="0"/>
              <a:t> </a:t>
            </a:r>
            <a:r>
              <a:rPr lang="en-US" altLang="ko-KR" spc="-55" smtClean="0"/>
              <a:t>-</a:t>
            </a:r>
            <a:r>
              <a:rPr lang="ko-KR" altLang="en-US" b="1" spc="-95" smtClean="0"/>
              <a:t> </a:t>
            </a:r>
            <a:endParaRPr lang="ko-KR" altLang="en-US" b="1" spc="-9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smtClean="0"/>
              <a:t>Spring</a:t>
            </a:r>
            <a:r>
              <a:rPr lang="en-US" spc="-50" smtClean="0"/>
              <a:t> </a:t>
            </a:r>
            <a:r>
              <a:rPr lang="en-US" spc="80" smtClean="0"/>
              <a:t>DI</a:t>
            </a:r>
            <a:r>
              <a:rPr lang="en-US" spc="55" smtClean="0"/>
              <a:t> </a:t>
            </a:r>
            <a:endParaRPr lang="en-US" spc="5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smtClean="0"/>
              <a:t> </a:t>
            </a:r>
            <a:r>
              <a:rPr lang="en-US" altLang="ko-KR" spc="-200" smtClean="0"/>
              <a:t>/ </a:t>
            </a:r>
            <a:r>
              <a:rPr lang="en-US" altLang="ko-KR" smtClean="0"/>
              <a:t>45</a:t>
            </a:r>
            <a:r>
              <a:rPr lang="ko-KR" altLang="en-US" spc="-185" smtClean="0"/>
              <a:t> </a:t>
            </a:r>
            <a:r>
              <a:rPr lang="en-US" altLang="ko-KR" spc="-55" smtClean="0"/>
              <a:t>-</a:t>
            </a:r>
            <a:r>
              <a:rPr lang="ko-KR" altLang="en-US" b="1" spc="-95" smtClean="0"/>
              <a:t> </a:t>
            </a:r>
            <a:endParaRPr lang="ko-KR" altLang="en-US" b="1" spc="-9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smtClean="0"/>
              <a:t>Spring</a:t>
            </a:r>
            <a:r>
              <a:rPr lang="en-US" spc="-50" smtClean="0"/>
              <a:t> </a:t>
            </a:r>
            <a:r>
              <a:rPr lang="en-US" spc="80" smtClean="0"/>
              <a:t>DI</a:t>
            </a:r>
            <a:r>
              <a:rPr lang="en-US" spc="55" smtClean="0"/>
              <a:t> </a:t>
            </a:r>
            <a:endParaRPr lang="en-US" spc="5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smtClean="0"/>
              <a:t> </a:t>
            </a:r>
            <a:r>
              <a:rPr lang="en-US" altLang="ko-KR" spc="-200" smtClean="0"/>
              <a:t>/ </a:t>
            </a:r>
            <a:r>
              <a:rPr lang="en-US" altLang="ko-KR" smtClean="0"/>
              <a:t>45</a:t>
            </a:r>
            <a:r>
              <a:rPr lang="ko-KR" altLang="en-US" spc="-185" smtClean="0"/>
              <a:t> </a:t>
            </a:r>
            <a:r>
              <a:rPr lang="en-US" altLang="ko-KR" spc="-55" smtClean="0"/>
              <a:t>-</a:t>
            </a:r>
            <a:r>
              <a:rPr lang="ko-KR" altLang="en-US" b="1" spc="-95" smtClean="0"/>
              <a:t> </a:t>
            </a:r>
            <a:endParaRPr lang="ko-KR" altLang="en-US" b="1" spc="-9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298113" cy="1057588"/>
          </a:xfr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4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0" y="6597440"/>
            <a:ext cx="1296180" cy="26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/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22044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9662" y="842009"/>
            <a:ext cx="324967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525" y="2142236"/>
            <a:ext cx="627634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63636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64338"/>
            <a:ext cx="57467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6351B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spc="-15" smtClean="0"/>
              <a:t>Spring</a:t>
            </a:r>
            <a:r>
              <a:rPr lang="en-US" spc="-50" smtClean="0"/>
              <a:t> </a:t>
            </a:r>
            <a:r>
              <a:rPr lang="en-US" spc="80" smtClean="0"/>
              <a:t>DI</a:t>
            </a:r>
            <a:r>
              <a:rPr lang="en-US" spc="55" smtClean="0"/>
              <a:t> </a:t>
            </a:r>
            <a:endParaRPr lang="en-US" spc="5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52450" y="6377940"/>
            <a:ext cx="25412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42305" y="6641233"/>
            <a:ext cx="60071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1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가는각진제목체" pitchFamily="18" charset="-127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en-US" altLang="ko-KR" spc="-55" smtClean="0"/>
              <a:t>- </a:t>
            </a:r>
            <a:fld id="{81D60167-4931-47E6-BA6A-407CBD079E47}" type="slidenum">
              <a:rPr lang="en-US" altLang="ko-KR" smtClean="0"/>
              <a:pPr marL="12700">
                <a:spcBef>
                  <a:spcPts val="20"/>
                </a:spcBef>
              </a:pPr>
              <a:t>‹#›</a:t>
            </a:fld>
            <a:r>
              <a:rPr lang="en-US" altLang="ko-KR" smtClean="0"/>
              <a:t> </a:t>
            </a:r>
            <a:r>
              <a:rPr lang="en-US" altLang="ko-KR" spc="-200" smtClean="0"/>
              <a:t>/ </a:t>
            </a:r>
            <a:r>
              <a:rPr lang="en-US" altLang="ko-KR" smtClean="0"/>
              <a:t>45</a:t>
            </a:r>
            <a:r>
              <a:rPr lang="ko-KR" altLang="en-US" spc="-185" smtClean="0"/>
              <a:t> </a:t>
            </a:r>
            <a:r>
              <a:rPr lang="en-US" altLang="ko-KR" spc="-55" smtClean="0"/>
              <a:t>-</a:t>
            </a:r>
            <a:r>
              <a:rPr lang="ko-KR" altLang="en-US" b="1" spc="-95" smtClean="0"/>
              <a:t> </a:t>
            </a:r>
            <a:endParaRPr lang="ko-KR" altLang="en-US" b="1" spc="-9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가는각진제목체" pitchFamily="18" charset="-127"/>
          <a:ea typeface="가는각진제목체" pitchFamily="18" charset="-127"/>
          <a:cs typeface="+mj-cs"/>
        </a:defRPr>
      </a:lvl1pPr>
    </p:titleStyle>
    <p:bodyStyle>
      <a:lvl1pPr marL="0">
        <a:defRPr>
          <a:latin typeface="가는각진제목체" pitchFamily="18" charset="-127"/>
          <a:ea typeface="가는각진제목체" pitchFamily="18" charset="-127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://spring.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ingframework.org/schema/context/spring-context-4.0.xsd" TargetMode="External"/><Relationship Id="rId5" Type="http://schemas.openxmlformats.org/officeDocument/2006/relationships/hyperlink" Target="http://www.springframework.org/schema/beans/spring-beans.xsd" TargetMode="External"/><Relationship Id="rId4" Type="http://schemas.openxmlformats.org/officeDocument/2006/relationships/hyperlink" Target="http://www.springframework.org/schema/contex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ringframework.org/schema/context/spring-context-4.0.xsd" TargetMode="External"/><Relationship Id="rId3" Type="http://schemas.openxmlformats.org/officeDocument/2006/relationships/hyperlink" Target="http://www.w3.org/2001/XMLSchema-instance" TargetMode="External"/><Relationship Id="rId7" Type="http://schemas.openxmlformats.org/officeDocument/2006/relationships/hyperlink" Target="http://www.springframework.org/schema/beans/spring-beans.xsd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ingframework.org/schema/jdbc/spring-jdbc-4.0.xsd" TargetMode="External"/><Relationship Id="rId5" Type="http://schemas.openxmlformats.org/officeDocument/2006/relationships/hyperlink" Target="http://www.springframework.org/schema/jdbc" TargetMode="External"/><Relationship Id="rId4" Type="http://schemas.openxmlformats.org/officeDocument/2006/relationships/hyperlink" Target="http://www.springframework.org/schema/con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ingframework.org/schema/context/spring-context-4.0.xsd" TargetMode="External"/><Relationship Id="rId5" Type="http://schemas.openxmlformats.org/officeDocument/2006/relationships/hyperlink" Target="http://www.springframework.org/schema/beans/spring-beans.xsd" TargetMode="External"/><Relationship Id="rId4" Type="http://schemas.openxmlformats.org/officeDocument/2006/relationships/hyperlink" Target="http://www.springframework.org/schema/contex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chema/beans" TargetMode="External"/><Relationship Id="rId7" Type="http://schemas.openxmlformats.org/officeDocument/2006/relationships/hyperlink" Target="http://www.springframework.org/schema/context/spring-context-4.0.xs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ingframework.org/schema/beans/spring-beans.xsd" TargetMode="External"/><Relationship Id="rId5" Type="http://schemas.openxmlformats.org/officeDocument/2006/relationships/hyperlink" Target="http://www.springframework.org/schema/context" TargetMode="External"/><Relationship Id="rId4" Type="http://schemas.openxmlformats.org/officeDocument/2006/relationships/hyperlink" Target="http://www.w3.org/2001/XMLSchema-instanc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chema/bea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pring.io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33203" y="6575655"/>
            <a:ext cx="864120" cy="261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708" y="6687311"/>
            <a:ext cx="164528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00" spc="95" dirty="0">
                <a:solidFill>
                  <a:srgbClr val="66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올바른 성장과 따뜻한 나눔</a:t>
            </a:r>
            <a:r>
              <a:rPr sz="1000" spc="-85" dirty="0">
                <a:solidFill>
                  <a:srgbClr val="66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000" spc="20" dirty="0">
                <a:solidFill>
                  <a:srgbClr val="66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~</a:t>
            </a:r>
            <a:endParaRPr sz="1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1049000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0801" y="5949353"/>
            <a:ext cx="5328031" cy="648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37890" y="5989421"/>
            <a:ext cx="42259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</a:t>
            </a:r>
            <a:r>
              <a:rPr sz="3200" spc="-16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9900" y="2636647"/>
            <a:ext cx="4248785" cy="2456180"/>
          </a:xfrm>
          <a:custGeom>
            <a:avLst/>
            <a:gdLst/>
            <a:ahLst/>
            <a:cxnLst/>
            <a:rect l="l" t="t" r="r" b="b"/>
            <a:pathLst>
              <a:path w="4248785" h="2456179">
                <a:moveTo>
                  <a:pt x="0" y="2455672"/>
                </a:moveTo>
                <a:lnTo>
                  <a:pt x="4248531" y="2455672"/>
                </a:lnTo>
                <a:lnTo>
                  <a:pt x="4248531" y="0"/>
                </a:lnTo>
                <a:lnTo>
                  <a:pt x="0" y="0"/>
                </a:lnTo>
                <a:lnTo>
                  <a:pt x="0" y="2455672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60440" y="2636901"/>
            <a:ext cx="4392930" cy="2453640"/>
          </a:xfrm>
          <a:custGeom>
            <a:avLst/>
            <a:gdLst/>
            <a:ahLst/>
            <a:cxnLst/>
            <a:rect l="l" t="t" r="r" b="b"/>
            <a:pathLst>
              <a:path w="4392930" h="2453640">
                <a:moveTo>
                  <a:pt x="0" y="2453513"/>
                </a:moveTo>
                <a:lnTo>
                  <a:pt x="4392549" y="2453513"/>
                </a:lnTo>
                <a:lnTo>
                  <a:pt x="4392549" y="0"/>
                </a:lnTo>
                <a:lnTo>
                  <a:pt x="0" y="0"/>
                </a:lnTo>
                <a:lnTo>
                  <a:pt x="0" y="2453513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0440" y="2345689"/>
            <a:ext cx="4392930" cy="241092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1411605">
              <a:lnSpc>
                <a:spcPct val="100000"/>
              </a:lnSpc>
              <a:spcBef>
                <a:spcPts val="320"/>
              </a:spcBef>
            </a:pPr>
            <a:r>
              <a:rPr sz="1300" spc="-1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통한 </a:t>
            </a:r>
            <a:r>
              <a:rPr sz="1300" spc="-170" dirty="0" err="1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1300" spc="-1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 err="1" smtClean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lang="en-US" sz="1300" spc="-170" dirty="0" smtClean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300" spc="-170" dirty="0" smtClean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및 의존관계 주입</a:t>
            </a:r>
            <a:r>
              <a:rPr sz="1300" spc="-35" dirty="0" smtClean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900" y="2345651"/>
            <a:ext cx="4248785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36675">
              <a:lnSpc>
                <a:spcPct val="100000"/>
              </a:lnSpc>
              <a:spcBef>
                <a:spcPts val="315"/>
              </a:spcBef>
            </a:pPr>
            <a:r>
              <a:rPr sz="1300" spc="-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Factory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통한 객체</a:t>
            </a:r>
            <a:r>
              <a:rPr sz="1300" spc="-7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986177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4/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경량 </a:t>
            </a:r>
            <a:r>
              <a:rPr sz="2200" spc="150" dirty="0" err="1">
                <a:cs typeface="Noto Sans CJK JP Regular"/>
              </a:rPr>
              <a:t>컨테이너</a:t>
            </a:r>
            <a:r>
              <a:rPr sz="2200" spc="735" dirty="0">
                <a:cs typeface="Noto Sans CJK JP Regular"/>
              </a:rPr>
              <a:t> </a:t>
            </a:r>
            <a:r>
              <a:rPr sz="2200" spc="-50" dirty="0" smtClean="0">
                <a:cs typeface="Noto Sans CJK JP Regular"/>
              </a:rPr>
              <a:t>(</a:t>
            </a:r>
            <a:r>
              <a:rPr lang="en-US" sz="2200" spc="-50" dirty="0" smtClean="0">
                <a:cs typeface="Noto Sans CJK JP Regular"/>
              </a:rPr>
              <a:t>l</a:t>
            </a:r>
            <a:r>
              <a:rPr sz="2200" spc="-50" dirty="0" smtClean="0">
                <a:cs typeface="Noto Sans CJK JP Regular"/>
              </a:rPr>
              <a:t>ight</a:t>
            </a:r>
            <a:r>
              <a:rPr lang="en-US" sz="2200" spc="-50" dirty="0" smtClean="0">
                <a:cs typeface="Noto Sans CJK JP Regular"/>
              </a:rPr>
              <a:t>-</a:t>
            </a:r>
            <a:r>
              <a:rPr sz="2200" spc="-50" dirty="0" smtClean="0">
                <a:cs typeface="Noto Sans CJK JP Regular"/>
              </a:rPr>
              <a:t>weight </a:t>
            </a:r>
            <a:r>
              <a:rPr sz="2200" spc="-20" dirty="0">
                <a:cs typeface="Noto Sans CJK JP Regular"/>
              </a:rPr>
              <a:t>Container)</a:t>
            </a:r>
            <a:endParaRPr sz="2200" dirty="0"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118" y="794765"/>
            <a:ext cx="971296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생명주기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(Lifecycle)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 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(Configuration)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관리하는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경량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컨테이너입니다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객체를 </a:t>
            </a:r>
            <a:r>
              <a:rPr sz="1800" spc="-2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생성하고</a:t>
            </a:r>
            <a:r>
              <a:rPr sz="1800" spc="-2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lang="ko-KR" altLang="en-US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객체와 </a:t>
            </a:r>
            <a:r>
              <a:rPr lang="ko-KR" altLang="en-US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간의 의존관계를 </a:t>
            </a:r>
            <a:r>
              <a:rPr lang="ko-KR" altLang="en-US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pc="-8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800" spc="-8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(Dependency</a:t>
            </a:r>
            <a:r>
              <a:rPr lang="en-US" sz="1800" spc="-8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1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</a:t>
            </a:r>
            <a:r>
              <a:rPr sz="18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8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2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처리하여</a:t>
            </a:r>
            <a:r>
              <a:rPr lang="ko-KR" altLang="en-US"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줍니다</a:t>
            </a:r>
            <a:r>
              <a:rPr lang="en-US" altLang="ko-KR"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1800" spc="-27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계층의 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7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 </a:t>
            </a:r>
            <a:r>
              <a:rPr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</a:t>
            </a:r>
            <a:r>
              <a:rPr sz="1800" spc="-229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대상이며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각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계층이나 서비스들간의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</a:t>
            </a:r>
            <a:r>
              <a:rPr sz="1800" spc="-2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7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800" spc="-8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Dependency 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Injection)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기반의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ko-KR" alt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클래스로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로직을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모듈화합니다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6214" y="3245230"/>
            <a:ext cx="625475" cy="76200"/>
          </a:xfrm>
          <a:custGeom>
            <a:avLst/>
            <a:gdLst/>
            <a:ahLst/>
            <a:cxnLst/>
            <a:rect l="l" t="t" r="r" b="b"/>
            <a:pathLst>
              <a:path w="625475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625475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625475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625475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625475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625475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625475" h="76200">
                <a:moveTo>
                  <a:pt x="574294" y="38100"/>
                </a:moveTo>
                <a:lnTo>
                  <a:pt x="548894" y="76200"/>
                </a:lnTo>
                <a:lnTo>
                  <a:pt x="612394" y="44450"/>
                </a:lnTo>
                <a:lnTo>
                  <a:pt x="574294" y="44450"/>
                </a:lnTo>
                <a:lnTo>
                  <a:pt x="574294" y="38100"/>
                </a:lnTo>
                <a:close/>
              </a:path>
              <a:path w="625475" h="76200">
                <a:moveTo>
                  <a:pt x="57006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70060" y="44450"/>
                </a:lnTo>
                <a:lnTo>
                  <a:pt x="574294" y="38100"/>
                </a:lnTo>
                <a:lnTo>
                  <a:pt x="570060" y="31750"/>
                </a:lnTo>
                <a:close/>
              </a:path>
              <a:path w="625475" h="76200">
                <a:moveTo>
                  <a:pt x="612394" y="31750"/>
                </a:moveTo>
                <a:lnTo>
                  <a:pt x="574294" y="31750"/>
                </a:lnTo>
                <a:lnTo>
                  <a:pt x="574294" y="44450"/>
                </a:lnTo>
                <a:lnTo>
                  <a:pt x="612394" y="44450"/>
                </a:lnTo>
                <a:lnTo>
                  <a:pt x="625094" y="38100"/>
                </a:lnTo>
                <a:lnTo>
                  <a:pt x="612394" y="31750"/>
                </a:lnTo>
                <a:close/>
              </a:path>
              <a:path w="625475" h="76200">
                <a:moveTo>
                  <a:pt x="548894" y="0"/>
                </a:moveTo>
                <a:lnTo>
                  <a:pt x="574294" y="38100"/>
                </a:lnTo>
                <a:lnTo>
                  <a:pt x="574294" y="31750"/>
                </a:lnTo>
                <a:lnTo>
                  <a:pt x="612394" y="31750"/>
                </a:lnTo>
                <a:lnTo>
                  <a:pt x="54889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4004" y="3314141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944" y="2939884"/>
            <a:ext cx="1152525" cy="439864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 smtClean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 err="1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AService</a:t>
            </a:r>
            <a:r>
              <a:rPr sz="1200" spc="-4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2184" y="2939846"/>
            <a:ext cx="1152525" cy="433452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</a:pPr>
            <a:r>
              <a:rPr sz="1200" spc="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ADaoImpl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8134" y="3185286"/>
            <a:ext cx="196214" cy="196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1173" y="3277996"/>
            <a:ext cx="461009" cy="5715"/>
          </a:xfrm>
          <a:custGeom>
            <a:avLst/>
            <a:gdLst/>
            <a:ahLst/>
            <a:cxnLst/>
            <a:rect l="l" t="t" r="r" b="b"/>
            <a:pathLst>
              <a:path w="461010" h="5714">
                <a:moveTo>
                  <a:pt x="0" y="5333"/>
                </a:moveTo>
                <a:lnTo>
                  <a:pt x="461010" y="0"/>
                </a:lnTo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20485" y="4197591"/>
            <a:ext cx="3600450" cy="576580"/>
          </a:xfrm>
          <a:custGeom>
            <a:avLst/>
            <a:gdLst/>
            <a:ahLst/>
            <a:cxnLst/>
            <a:rect l="l" t="t" r="r" b="b"/>
            <a:pathLst>
              <a:path w="3600450" h="576579">
                <a:moveTo>
                  <a:pt x="0" y="576084"/>
                </a:moveTo>
                <a:lnTo>
                  <a:pt x="3600450" y="576084"/>
                </a:lnTo>
                <a:lnTo>
                  <a:pt x="3600450" y="0"/>
                </a:lnTo>
                <a:lnTo>
                  <a:pt x="0" y="0"/>
                </a:lnTo>
                <a:lnTo>
                  <a:pt x="0" y="5760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20485" y="4197591"/>
            <a:ext cx="3600450" cy="576580"/>
          </a:xfrm>
          <a:custGeom>
            <a:avLst/>
            <a:gdLst/>
            <a:ahLst/>
            <a:cxnLst/>
            <a:rect l="l" t="t" r="r" b="b"/>
            <a:pathLst>
              <a:path w="3600450" h="576579">
                <a:moveTo>
                  <a:pt x="0" y="576084"/>
                </a:moveTo>
                <a:lnTo>
                  <a:pt x="3600450" y="576084"/>
                </a:lnTo>
                <a:lnTo>
                  <a:pt x="3600450" y="0"/>
                </a:lnTo>
                <a:lnTo>
                  <a:pt x="0" y="0"/>
                </a:lnTo>
                <a:lnTo>
                  <a:pt x="0" y="576084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8268" y="4374895"/>
            <a:ext cx="5429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72630" y="3239770"/>
            <a:ext cx="658495" cy="76200"/>
          </a:xfrm>
          <a:custGeom>
            <a:avLst/>
            <a:gdLst/>
            <a:ahLst/>
            <a:cxnLst/>
            <a:rect l="l" t="t" r="r" b="b"/>
            <a:pathLst>
              <a:path w="658495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658495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658495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658495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658495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658495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658495" h="76200">
                <a:moveTo>
                  <a:pt x="581787" y="0"/>
                </a:moveTo>
                <a:lnTo>
                  <a:pt x="607187" y="38100"/>
                </a:lnTo>
                <a:lnTo>
                  <a:pt x="581787" y="76200"/>
                </a:lnTo>
                <a:lnTo>
                  <a:pt x="657987" y="38100"/>
                </a:lnTo>
                <a:lnTo>
                  <a:pt x="581787" y="0"/>
                </a:lnTo>
                <a:close/>
              </a:path>
              <a:path w="658495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39383" y="3623817"/>
            <a:ext cx="76200" cy="713740"/>
          </a:xfrm>
          <a:custGeom>
            <a:avLst/>
            <a:gdLst/>
            <a:ahLst/>
            <a:cxnLst/>
            <a:rect l="l" t="t" r="r" b="b"/>
            <a:pathLst>
              <a:path w="76200" h="713739">
                <a:moveTo>
                  <a:pt x="44450" y="662558"/>
                </a:moveTo>
                <a:lnTo>
                  <a:pt x="31750" y="662558"/>
                </a:lnTo>
                <a:lnTo>
                  <a:pt x="31750" y="713358"/>
                </a:lnTo>
                <a:lnTo>
                  <a:pt x="44450" y="713358"/>
                </a:lnTo>
                <a:lnTo>
                  <a:pt x="44450" y="662558"/>
                </a:lnTo>
                <a:close/>
              </a:path>
              <a:path w="76200" h="713739">
                <a:moveTo>
                  <a:pt x="44450" y="573658"/>
                </a:moveTo>
                <a:lnTo>
                  <a:pt x="31750" y="573658"/>
                </a:lnTo>
                <a:lnTo>
                  <a:pt x="31750" y="624458"/>
                </a:lnTo>
                <a:lnTo>
                  <a:pt x="44450" y="624458"/>
                </a:lnTo>
                <a:lnTo>
                  <a:pt x="44450" y="573658"/>
                </a:lnTo>
                <a:close/>
              </a:path>
              <a:path w="76200" h="713739">
                <a:moveTo>
                  <a:pt x="44450" y="484758"/>
                </a:moveTo>
                <a:lnTo>
                  <a:pt x="31750" y="484758"/>
                </a:lnTo>
                <a:lnTo>
                  <a:pt x="31750" y="535558"/>
                </a:lnTo>
                <a:lnTo>
                  <a:pt x="44450" y="535558"/>
                </a:lnTo>
                <a:lnTo>
                  <a:pt x="44450" y="484758"/>
                </a:lnTo>
                <a:close/>
              </a:path>
              <a:path w="76200" h="713739">
                <a:moveTo>
                  <a:pt x="44450" y="395858"/>
                </a:moveTo>
                <a:lnTo>
                  <a:pt x="31750" y="395858"/>
                </a:lnTo>
                <a:lnTo>
                  <a:pt x="31750" y="446658"/>
                </a:lnTo>
                <a:lnTo>
                  <a:pt x="44450" y="446658"/>
                </a:lnTo>
                <a:lnTo>
                  <a:pt x="44450" y="395858"/>
                </a:lnTo>
                <a:close/>
              </a:path>
              <a:path w="76200" h="713739">
                <a:moveTo>
                  <a:pt x="44450" y="306958"/>
                </a:moveTo>
                <a:lnTo>
                  <a:pt x="31750" y="306958"/>
                </a:lnTo>
                <a:lnTo>
                  <a:pt x="31750" y="357758"/>
                </a:lnTo>
                <a:lnTo>
                  <a:pt x="44450" y="357758"/>
                </a:lnTo>
                <a:lnTo>
                  <a:pt x="44450" y="306958"/>
                </a:lnTo>
                <a:close/>
              </a:path>
              <a:path w="76200" h="713739">
                <a:moveTo>
                  <a:pt x="44450" y="218058"/>
                </a:moveTo>
                <a:lnTo>
                  <a:pt x="31750" y="218058"/>
                </a:lnTo>
                <a:lnTo>
                  <a:pt x="31750" y="268858"/>
                </a:lnTo>
                <a:lnTo>
                  <a:pt x="44450" y="268858"/>
                </a:lnTo>
                <a:lnTo>
                  <a:pt x="44450" y="218058"/>
                </a:lnTo>
                <a:close/>
              </a:path>
              <a:path w="76200" h="713739">
                <a:moveTo>
                  <a:pt x="44450" y="129158"/>
                </a:moveTo>
                <a:lnTo>
                  <a:pt x="31750" y="129158"/>
                </a:lnTo>
                <a:lnTo>
                  <a:pt x="31750" y="179958"/>
                </a:lnTo>
                <a:lnTo>
                  <a:pt x="44450" y="179958"/>
                </a:lnTo>
                <a:lnTo>
                  <a:pt x="44450" y="129158"/>
                </a:lnTo>
                <a:close/>
              </a:path>
              <a:path w="76200" h="713739">
                <a:moveTo>
                  <a:pt x="38100" y="50799"/>
                </a:moveTo>
                <a:lnTo>
                  <a:pt x="31750" y="55033"/>
                </a:lnTo>
                <a:lnTo>
                  <a:pt x="31750" y="91058"/>
                </a:lnTo>
                <a:lnTo>
                  <a:pt x="44450" y="91058"/>
                </a:lnTo>
                <a:lnTo>
                  <a:pt x="44450" y="55033"/>
                </a:lnTo>
                <a:lnTo>
                  <a:pt x="38100" y="50799"/>
                </a:lnTo>
                <a:close/>
              </a:path>
              <a:path w="76200" h="713739">
                <a:moveTo>
                  <a:pt x="38100" y="0"/>
                </a:moveTo>
                <a:lnTo>
                  <a:pt x="0" y="76199"/>
                </a:lnTo>
                <a:lnTo>
                  <a:pt x="31750" y="55033"/>
                </a:lnTo>
                <a:lnTo>
                  <a:pt x="31750" y="50799"/>
                </a:lnTo>
                <a:lnTo>
                  <a:pt x="63500" y="50799"/>
                </a:lnTo>
                <a:lnTo>
                  <a:pt x="38100" y="0"/>
                </a:lnTo>
                <a:close/>
              </a:path>
              <a:path w="76200" h="713739">
                <a:moveTo>
                  <a:pt x="63500" y="50799"/>
                </a:moveTo>
                <a:lnTo>
                  <a:pt x="44450" y="50799"/>
                </a:lnTo>
                <a:lnTo>
                  <a:pt x="44450" y="55033"/>
                </a:lnTo>
                <a:lnTo>
                  <a:pt x="76200" y="76199"/>
                </a:lnTo>
                <a:lnTo>
                  <a:pt x="63500" y="50799"/>
                </a:lnTo>
                <a:close/>
              </a:path>
              <a:path w="76200" h="713739">
                <a:moveTo>
                  <a:pt x="38100" y="50799"/>
                </a:moveTo>
                <a:lnTo>
                  <a:pt x="31750" y="50799"/>
                </a:lnTo>
                <a:lnTo>
                  <a:pt x="31750" y="55033"/>
                </a:lnTo>
                <a:lnTo>
                  <a:pt x="38100" y="50799"/>
                </a:lnTo>
                <a:close/>
              </a:path>
              <a:path w="76200" h="713739">
                <a:moveTo>
                  <a:pt x="44450" y="50799"/>
                </a:moveTo>
                <a:lnTo>
                  <a:pt x="38100" y="50799"/>
                </a:lnTo>
                <a:lnTo>
                  <a:pt x="44450" y="55033"/>
                </a:lnTo>
                <a:lnTo>
                  <a:pt x="44450" y="507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57315" y="3915282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71055" y="3314191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20485" y="2939783"/>
            <a:ext cx="1152525" cy="434093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AService</a:t>
            </a:r>
            <a:r>
              <a:rPr sz="12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68792" y="2939783"/>
            <a:ext cx="1152525" cy="434093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36220">
              <a:lnSpc>
                <a:spcPct val="100000"/>
              </a:lnSpc>
            </a:pPr>
            <a:r>
              <a:rPr sz="1200" spc="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ADaoImpl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58458" y="3616071"/>
            <a:ext cx="2256790" cy="738505"/>
          </a:xfrm>
          <a:custGeom>
            <a:avLst/>
            <a:gdLst/>
            <a:ahLst/>
            <a:cxnLst/>
            <a:rect l="l" t="t" r="r" b="b"/>
            <a:pathLst>
              <a:path w="2256790" h="738504">
                <a:moveTo>
                  <a:pt x="2256536" y="7746"/>
                </a:moveTo>
                <a:lnTo>
                  <a:pt x="2243836" y="7746"/>
                </a:lnTo>
                <a:lnTo>
                  <a:pt x="2243836" y="58546"/>
                </a:lnTo>
                <a:lnTo>
                  <a:pt x="2256536" y="58546"/>
                </a:lnTo>
                <a:lnTo>
                  <a:pt x="2256536" y="7746"/>
                </a:lnTo>
                <a:close/>
              </a:path>
              <a:path w="2256790" h="738504">
                <a:moveTo>
                  <a:pt x="2256536" y="96646"/>
                </a:moveTo>
                <a:lnTo>
                  <a:pt x="2243836" y="96646"/>
                </a:lnTo>
                <a:lnTo>
                  <a:pt x="2243836" y="147446"/>
                </a:lnTo>
                <a:lnTo>
                  <a:pt x="2256536" y="147446"/>
                </a:lnTo>
                <a:lnTo>
                  <a:pt x="2256536" y="96646"/>
                </a:lnTo>
                <a:close/>
              </a:path>
              <a:path w="2256790" h="738504">
                <a:moveTo>
                  <a:pt x="2256536" y="185546"/>
                </a:moveTo>
                <a:lnTo>
                  <a:pt x="2243836" y="185546"/>
                </a:lnTo>
                <a:lnTo>
                  <a:pt x="2243836" y="236346"/>
                </a:lnTo>
                <a:lnTo>
                  <a:pt x="2256536" y="236346"/>
                </a:lnTo>
                <a:lnTo>
                  <a:pt x="2256536" y="185546"/>
                </a:lnTo>
                <a:close/>
              </a:path>
              <a:path w="2256790" h="738504">
                <a:moveTo>
                  <a:pt x="2256536" y="274446"/>
                </a:moveTo>
                <a:lnTo>
                  <a:pt x="2243836" y="274446"/>
                </a:lnTo>
                <a:lnTo>
                  <a:pt x="2243836" y="325246"/>
                </a:lnTo>
                <a:lnTo>
                  <a:pt x="2256536" y="325246"/>
                </a:lnTo>
                <a:lnTo>
                  <a:pt x="2256536" y="274446"/>
                </a:lnTo>
                <a:close/>
              </a:path>
              <a:path w="2256790" h="738504">
                <a:moveTo>
                  <a:pt x="2256536" y="363346"/>
                </a:moveTo>
                <a:lnTo>
                  <a:pt x="2243836" y="363346"/>
                </a:lnTo>
                <a:lnTo>
                  <a:pt x="2243836" y="414146"/>
                </a:lnTo>
                <a:lnTo>
                  <a:pt x="2256536" y="414146"/>
                </a:lnTo>
                <a:lnTo>
                  <a:pt x="2256536" y="363346"/>
                </a:lnTo>
                <a:close/>
              </a:path>
              <a:path w="2256790" h="738504">
                <a:moveTo>
                  <a:pt x="2256536" y="452246"/>
                </a:moveTo>
                <a:lnTo>
                  <a:pt x="2243836" y="452246"/>
                </a:lnTo>
                <a:lnTo>
                  <a:pt x="2243836" y="503046"/>
                </a:lnTo>
                <a:lnTo>
                  <a:pt x="2256536" y="503046"/>
                </a:lnTo>
                <a:lnTo>
                  <a:pt x="2256536" y="452246"/>
                </a:lnTo>
                <a:close/>
              </a:path>
              <a:path w="2256790" h="738504">
                <a:moveTo>
                  <a:pt x="2256536" y="541146"/>
                </a:moveTo>
                <a:lnTo>
                  <a:pt x="2243836" y="541146"/>
                </a:lnTo>
                <a:lnTo>
                  <a:pt x="2243836" y="591946"/>
                </a:lnTo>
                <a:lnTo>
                  <a:pt x="2256536" y="591946"/>
                </a:lnTo>
                <a:lnTo>
                  <a:pt x="2256536" y="541146"/>
                </a:lnTo>
                <a:close/>
              </a:path>
              <a:path w="2256790" h="738504">
                <a:moveTo>
                  <a:pt x="2256536" y="630046"/>
                </a:moveTo>
                <a:lnTo>
                  <a:pt x="2243836" y="630046"/>
                </a:lnTo>
                <a:lnTo>
                  <a:pt x="2243836" y="680846"/>
                </a:lnTo>
                <a:lnTo>
                  <a:pt x="2256536" y="680846"/>
                </a:lnTo>
                <a:lnTo>
                  <a:pt x="2256536" y="630046"/>
                </a:lnTo>
                <a:close/>
              </a:path>
              <a:path w="2256790" h="738504">
                <a:moveTo>
                  <a:pt x="2243836" y="725296"/>
                </a:moveTo>
                <a:lnTo>
                  <a:pt x="2212086" y="725296"/>
                </a:lnTo>
                <a:lnTo>
                  <a:pt x="2212086" y="737996"/>
                </a:lnTo>
                <a:lnTo>
                  <a:pt x="2253615" y="737996"/>
                </a:lnTo>
                <a:lnTo>
                  <a:pt x="2256536" y="735202"/>
                </a:lnTo>
                <a:lnTo>
                  <a:pt x="2256536" y="731646"/>
                </a:lnTo>
                <a:lnTo>
                  <a:pt x="2243836" y="731646"/>
                </a:lnTo>
                <a:lnTo>
                  <a:pt x="2243836" y="725296"/>
                </a:lnTo>
                <a:close/>
              </a:path>
              <a:path w="2256790" h="738504">
                <a:moveTo>
                  <a:pt x="2256536" y="718946"/>
                </a:moveTo>
                <a:lnTo>
                  <a:pt x="2243836" y="718946"/>
                </a:lnTo>
                <a:lnTo>
                  <a:pt x="2243836" y="731646"/>
                </a:lnTo>
                <a:lnTo>
                  <a:pt x="2250186" y="725296"/>
                </a:lnTo>
                <a:lnTo>
                  <a:pt x="2256536" y="725296"/>
                </a:lnTo>
                <a:lnTo>
                  <a:pt x="2256536" y="718946"/>
                </a:lnTo>
                <a:close/>
              </a:path>
              <a:path w="2256790" h="738504">
                <a:moveTo>
                  <a:pt x="2256536" y="725296"/>
                </a:moveTo>
                <a:lnTo>
                  <a:pt x="2250186" y="725296"/>
                </a:lnTo>
                <a:lnTo>
                  <a:pt x="2243836" y="731646"/>
                </a:lnTo>
                <a:lnTo>
                  <a:pt x="2256536" y="731646"/>
                </a:lnTo>
                <a:lnTo>
                  <a:pt x="2256536" y="725296"/>
                </a:lnTo>
                <a:close/>
              </a:path>
              <a:path w="2256790" h="738504">
                <a:moveTo>
                  <a:pt x="2173986" y="725296"/>
                </a:moveTo>
                <a:lnTo>
                  <a:pt x="2123186" y="725296"/>
                </a:lnTo>
                <a:lnTo>
                  <a:pt x="2123186" y="737996"/>
                </a:lnTo>
                <a:lnTo>
                  <a:pt x="2173986" y="737996"/>
                </a:lnTo>
                <a:lnTo>
                  <a:pt x="2173986" y="725296"/>
                </a:lnTo>
                <a:close/>
              </a:path>
              <a:path w="2256790" h="738504">
                <a:moveTo>
                  <a:pt x="2085086" y="725296"/>
                </a:moveTo>
                <a:lnTo>
                  <a:pt x="2034286" y="725296"/>
                </a:lnTo>
                <a:lnTo>
                  <a:pt x="2034286" y="737996"/>
                </a:lnTo>
                <a:lnTo>
                  <a:pt x="2085086" y="737996"/>
                </a:lnTo>
                <a:lnTo>
                  <a:pt x="2085086" y="725296"/>
                </a:lnTo>
                <a:close/>
              </a:path>
              <a:path w="2256790" h="738504">
                <a:moveTo>
                  <a:pt x="1996186" y="725296"/>
                </a:moveTo>
                <a:lnTo>
                  <a:pt x="1945386" y="725296"/>
                </a:lnTo>
                <a:lnTo>
                  <a:pt x="1945386" y="737996"/>
                </a:lnTo>
                <a:lnTo>
                  <a:pt x="1996186" y="737996"/>
                </a:lnTo>
                <a:lnTo>
                  <a:pt x="1996186" y="725296"/>
                </a:lnTo>
                <a:close/>
              </a:path>
              <a:path w="2256790" h="738504">
                <a:moveTo>
                  <a:pt x="1907286" y="725296"/>
                </a:moveTo>
                <a:lnTo>
                  <a:pt x="1856486" y="725296"/>
                </a:lnTo>
                <a:lnTo>
                  <a:pt x="1856486" y="737996"/>
                </a:lnTo>
                <a:lnTo>
                  <a:pt x="1907286" y="737996"/>
                </a:lnTo>
                <a:lnTo>
                  <a:pt x="1907286" y="725296"/>
                </a:lnTo>
                <a:close/>
              </a:path>
              <a:path w="2256790" h="738504">
                <a:moveTo>
                  <a:pt x="1818386" y="725296"/>
                </a:moveTo>
                <a:lnTo>
                  <a:pt x="1767586" y="725296"/>
                </a:lnTo>
                <a:lnTo>
                  <a:pt x="1767586" y="737996"/>
                </a:lnTo>
                <a:lnTo>
                  <a:pt x="1818386" y="737996"/>
                </a:lnTo>
                <a:lnTo>
                  <a:pt x="1818386" y="725296"/>
                </a:lnTo>
                <a:close/>
              </a:path>
              <a:path w="2256790" h="738504">
                <a:moveTo>
                  <a:pt x="1729486" y="725296"/>
                </a:moveTo>
                <a:lnTo>
                  <a:pt x="1678686" y="725296"/>
                </a:lnTo>
                <a:lnTo>
                  <a:pt x="1678686" y="737996"/>
                </a:lnTo>
                <a:lnTo>
                  <a:pt x="1729486" y="737996"/>
                </a:lnTo>
                <a:lnTo>
                  <a:pt x="1729486" y="725296"/>
                </a:lnTo>
                <a:close/>
              </a:path>
              <a:path w="2256790" h="738504">
                <a:moveTo>
                  <a:pt x="1640586" y="725296"/>
                </a:moveTo>
                <a:lnTo>
                  <a:pt x="1589786" y="725296"/>
                </a:lnTo>
                <a:lnTo>
                  <a:pt x="1589786" y="737996"/>
                </a:lnTo>
                <a:lnTo>
                  <a:pt x="1640586" y="737996"/>
                </a:lnTo>
                <a:lnTo>
                  <a:pt x="1640586" y="725296"/>
                </a:lnTo>
                <a:close/>
              </a:path>
              <a:path w="2256790" h="738504">
                <a:moveTo>
                  <a:pt x="1551686" y="725296"/>
                </a:moveTo>
                <a:lnTo>
                  <a:pt x="1500886" y="725296"/>
                </a:lnTo>
                <a:lnTo>
                  <a:pt x="1500886" y="737996"/>
                </a:lnTo>
                <a:lnTo>
                  <a:pt x="1551686" y="737996"/>
                </a:lnTo>
                <a:lnTo>
                  <a:pt x="1551686" y="725296"/>
                </a:lnTo>
                <a:close/>
              </a:path>
              <a:path w="2256790" h="738504">
                <a:moveTo>
                  <a:pt x="1462786" y="725296"/>
                </a:moveTo>
                <a:lnTo>
                  <a:pt x="1411986" y="725296"/>
                </a:lnTo>
                <a:lnTo>
                  <a:pt x="1411986" y="737996"/>
                </a:lnTo>
                <a:lnTo>
                  <a:pt x="1462786" y="737996"/>
                </a:lnTo>
                <a:lnTo>
                  <a:pt x="1462786" y="725296"/>
                </a:lnTo>
                <a:close/>
              </a:path>
              <a:path w="2256790" h="738504">
                <a:moveTo>
                  <a:pt x="1373886" y="725296"/>
                </a:moveTo>
                <a:lnTo>
                  <a:pt x="1323086" y="725296"/>
                </a:lnTo>
                <a:lnTo>
                  <a:pt x="1323086" y="737996"/>
                </a:lnTo>
                <a:lnTo>
                  <a:pt x="1373886" y="737996"/>
                </a:lnTo>
                <a:lnTo>
                  <a:pt x="1373886" y="725296"/>
                </a:lnTo>
                <a:close/>
              </a:path>
              <a:path w="2256790" h="738504">
                <a:moveTo>
                  <a:pt x="1284986" y="725296"/>
                </a:moveTo>
                <a:lnTo>
                  <a:pt x="1234186" y="725296"/>
                </a:lnTo>
                <a:lnTo>
                  <a:pt x="1234186" y="737996"/>
                </a:lnTo>
                <a:lnTo>
                  <a:pt x="1284986" y="737996"/>
                </a:lnTo>
                <a:lnTo>
                  <a:pt x="1284986" y="725296"/>
                </a:lnTo>
                <a:close/>
              </a:path>
              <a:path w="2256790" h="738504">
                <a:moveTo>
                  <a:pt x="1196086" y="725296"/>
                </a:moveTo>
                <a:lnTo>
                  <a:pt x="1145286" y="725296"/>
                </a:lnTo>
                <a:lnTo>
                  <a:pt x="1145286" y="737996"/>
                </a:lnTo>
                <a:lnTo>
                  <a:pt x="1196086" y="737996"/>
                </a:lnTo>
                <a:lnTo>
                  <a:pt x="1196086" y="725296"/>
                </a:lnTo>
                <a:close/>
              </a:path>
              <a:path w="2256790" h="738504">
                <a:moveTo>
                  <a:pt x="1107186" y="725296"/>
                </a:moveTo>
                <a:lnTo>
                  <a:pt x="1056386" y="725296"/>
                </a:lnTo>
                <a:lnTo>
                  <a:pt x="1056386" y="737996"/>
                </a:lnTo>
                <a:lnTo>
                  <a:pt x="1107186" y="737996"/>
                </a:lnTo>
                <a:lnTo>
                  <a:pt x="1107186" y="725296"/>
                </a:lnTo>
                <a:close/>
              </a:path>
              <a:path w="2256790" h="738504">
                <a:moveTo>
                  <a:pt x="1018286" y="725296"/>
                </a:moveTo>
                <a:lnTo>
                  <a:pt x="967486" y="725296"/>
                </a:lnTo>
                <a:lnTo>
                  <a:pt x="967486" y="737996"/>
                </a:lnTo>
                <a:lnTo>
                  <a:pt x="1018286" y="737996"/>
                </a:lnTo>
                <a:lnTo>
                  <a:pt x="1018286" y="725296"/>
                </a:lnTo>
                <a:close/>
              </a:path>
              <a:path w="2256790" h="738504">
                <a:moveTo>
                  <a:pt x="929386" y="725296"/>
                </a:moveTo>
                <a:lnTo>
                  <a:pt x="878586" y="725296"/>
                </a:lnTo>
                <a:lnTo>
                  <a:pt x="878586" y="737996"/>
                </a:lnTo>
                <a:lnTo>
                  <a:pt x="929386" y="737996"/>
                </a:lnTo>
                <a:lnTo>
                  <a:pt x="929386" y="725296"/>
                </a:lnTo>
                <a:close/>
              </a:path>
              <a:path w="2256790" h="738504">
                <a:moveTo>
                  <a:pt x="840486" y="725296"/>
                </a:moveTo>
                <a:lnTo>
                  <a:pt x="789686" y="725296"/>
                </a:lnTo>
                <a:lnTo>
                  <a:pt x="789686" y="737996"/>
                </a:lnTo>
                <a:lnTo>
                  <a:pt x="840486" y="737996"/>
                </a:lnTo>
                <a:lnTo>
                  <a:pt x="840486" y="725296"/>
                </a:lnTo>
                <a:close/>
              </a:path>
              <a:path w="2256790" h="738504">
                <a:moveTo>
                  <a:pt x="751586" y="725296"/>
                </a:moveTo>
                <a:lnTo>
                  <a:pt x="700786" y="725296"/>
                </a:lnTo>
                <a:lnTo>
                  <a:pt x="700786" y="737996"/>
                </a:lnTo>
                <a:lnTo>
                  <a:pt x="751586" y="737996"/>
                </a:lnTo>
                <a:lnTo>
                  <a:pt x="751586" y="725296"/>
                </a:lnTo>
                <a:close/>
              </a:path>
              <a:path w="2256790" h="738504">
                <a:moveTo>
                  <a:pt x="662686" y="725296"/>
                </a:moveTo>
                <a:lnTo>
                  <a:pt x="611886" y="725296"/>
                </a:lnTo>
                <a:lnTo>
                  <a:pt x="611886" y="737996"/>
                </a:lnTo>
                <a:lnTo>
                  <a:pt x="662686" y="737996"/>
                </a:lnTo>
                <a:lnTo>
                  <a:pt x="662686" y="725296"/>
                </a:lnTo>
                <a:close/>
              </a:path>
              <a:path w="2256790" h="738504">
                <a:moveTo>
                  <a:pt x="573786" y="725296"/>
                </a:moveTo>
                <a:lnTo>
                  <a:pt x="522986" y="725296"/>
                </a:lnTo>
                <a:lnTo>
                  <a:pt x="522986" y="737996"/>
                </a:lnTo>
                <a:lnTo>
                  <a:pt x="573786" y="737996"/>
                </a:lnTo>
                <a:lnTo>
                  <a:pt x="573786" y="725296"/>
                </a:lnTo>
                <a:close/>
              </a:path>
              <a:path w="2256790" h="738504">
                <a:moveTo>
                  <a:pt x="484886" y="725296"/>
                </a:moveTo>
                <a:lnTo>
                  <a:pt x="434086" y="725296"/>
                </a:lnTo>
                <a:lnTo>
                  <a:pt x="434086" y="737996"/>
                </a:lnTo>
                <a:lnTo>
                  <a:pt x="484886" y="737996"/>
                </a:lnTo>
                <a:lnTo>
                  <a:pt x="484886" y="725296"/>
                </a:lnTo>
                <a:close/>
              </a:path>
              <a:path w="2256790" h="738504">
                <a:moveTo>
                  <a:pt x="395986" y="725296"/>
                </a:moveTo>
                <a:lnTo>
                  <a:pt x="345186" y="725296"/>
                </a:lnTo>
                <a:lnTo>
                  <a:pt x="345186" y="737996"/>
                </a:lnTo>
                <a:lnTo>
                  <a:pt x="395986" y="737996"/>
                </a:lnTo>
                <a:lnTo>
                  <a:pt x="395986" y="725296"/>
                </a:lnTo>
                <a:close/>
              </a:path>
              <a:path w="2256790" h="738504">
                <a:moveTo>
                  <a:pt x="307086" y="725296"/>
                </a:moveTo>
                <a:lnTo>
                  <a:pt x="256286" y="725296"/>
                </a:lnTo>
                <a:lnTo>
                  <a:pt x="256286" y="737996"/>
                </a:lnTo>
                <a:lnTo>
                  <a:pt x="307086" y="737996"/>
                </a:lnTo>
                <a:lnTo>
                  <a:pt x="307086" y="725296"/>
                </a:lnTo>
                <a:close/>
              </a:path>
              <a:path w="2256790" h="738504">
                <a:moveTo>
                  <a:pt x="218186" y="725296"/>
                </a:moveTo>
                <a:lnTo>
                  <a:pt x="167386" y="725296"/>
                </a:lnTo>
                <a:lnTo>
                  <a:pt x="167386" y="737996"/>
                </a:lnTo>
                <a:lnTo>
                  <a:pt x="218186" y="737996"/>
                </a:lnTo>
                <a:lnTo>
                  <a:pt x="218186" y="725296"/>
                </a:lnTo>
                <a:close/>
              </a:path>
              <a:path w="2256790" h="738504">
                <a:moveTo>
                  <a:pt x="129286" y="725296"/>
                </a:moveTo>
                <a:lnTo>
                  <a:pt x="78486" y="725296"/>
                </a:lnTo>
                <a:lnTo>
                  <a:pt x="78486" y="737996"/>
                </a:lnTo>
                <a:lnTo>
                  <a:pt x="129286" y="737996"/>
                </a:lnTo>
                <a:lnTo>
                  <a:pt x="129286" y="725296"/>
                </a:lnTo>
                <a:close/>
              </a:path>
              <a:path w="2256790" h="738504">
                <a:moveTo>
                  <a:pt x="44449" y="683259"/>
                </a:moveTo>
                <a:lnTo>
                  <a:pt x="31750" y="683259"/>
                </a:lnTo>
                <a:lnTo>
                  <a:pt x="31750" y="735202"/>
                </a:lnTo>
                <a:lnTo>
                  <a:pt x="34543" y="737996"/>
                </a:lnTo>
                <a:lnTo>
                  <a:pt x="40386" y="737996"/>
                </a:lnTo>
                <a:lnTo>
                  <a:pt x="40386" y="727583"/>
                </a:lnTo>
                <a:lnTo>
                  <a:pt x="38100" y="725296"/>
                </a:lnTo>
                <a:lnTo>
                  <a:pt x="44449" y="725296"/>
                </a:lnTo>
                <a:lnTo>
                  <a:pt x="44449" y="683259"/>
                </a:lnTo>
                <a:close/>
              </a:path>
              <a:path w="2256790" h="738504">
                <a:moveTo>
                  <a:pt x="44449" y="725296"/>
                </a:moveTo>
                <a:lnTo>
                  <a:pt x="40386" y="725296"/>
                </a:lnTo>
                <a:lnTo>
                  <a:pt x="40386" y="727583"/>
                </a:lnTo>
                <a:lnTo>
                  <a:pt x="44449" y="731646"/>
                </a:lnTo>
                <a:lnTo>
                  <a:pt x="44449" y="725296"/>
                </a:lnTo>
                <a:close/>
              </a:path>
              <a:path w="2256790" h="738504">
                <a:moveTo>
                  <a:pt x="40386" y="725296"/>
                </a:moveTo>
                <a:lnTo>
                  <a:pt x="38100" y="725296"/>
                </a:lnTo>
                <a:lnTo>
                  <a:pt x="40386" y="727583"/>
                </a:lnTo>
                <a:lnTo>
                  <a:pt x="40386" y="725296"/>
                </a:lnTo>
                <a:close/>
              </a:path>
              <a:path w="2256790" h="738504">
                <a:moveTo>
                  <a:pt x="44449" y="594359"/>
                </a:moveTo>
                <a:lnTo>
                  <a:pt x="31750" y="594359"/>
                </a:lnTo>
                <a:lnTo>
                  <a:pt x="31750" y="645159"/>
                </a:lnTo>
                <a:lnTo>
                  <a:pt x="44449" y="645159"/>
                </a:lnTo>
                <a:lnTo>
                  <a:pt x="44449" y="594359"/>
                </a:lnTo>
                <a:close/>
              </a:path>
              <a:path w="2256790" h="738504">
                <a:moveTo>
                  <a:pt x="44449" y="505459"/>
                </a:moveTo>
                <a:lnTo>
                  <a:pt x="31750" y="505459"/>
                </a:lnTo>
                <a:lnTo>
                  <a:pt x="31750" y="556259"/>
                </a:lnTo>
                <a:lnTo>
                  <a:pt x="44449" y="556259"/>
                </a:lnTo>
                <a:lnTo>
                  <a:pt x="44449" y="505459"/>
                </a:lnTo>
                <a:close/>
              </a:path>
              <a:path w="2256790" h="738504">
                <a:moveTo>
                  <a:pt x="44449" y="416559"/>
                </a:moveTo>
                <a:lnTo>
                  <a:pt x="31750" y="416559"/>
                </a:lnTo>
                <a:lnTo>
                  <a:pt x="31750" y="467359"/>
                </a:lnTo>
                <a:lnTo>
                  <a:pt x="44449" y="467359"/>
                </a:lnTo>
                <a:lnTo>
                  <a:pt x="44449" y="416559"/>
                </a:lnTo>
                <a:close/>
              </a:path>
              <a:path w="2256790" h="738504">
                <a:moveTo>
                  <a:pt x="44449" y="327659"/>
                </a:moveTo>
                <a:lnTo>
                  <a:pt x="31750" y="327659"/>
                </a:lnTo>
                <a:lnTo>
                  <a:pt x="31750" y="378459"/>
                </a:lnTo>
                <a:lnTo>
                  <a:pt x="44449" y="378459"/>
                </a:lnTo>
                <a:lnTo>
                  <a:pt x="44449" y="327659"/>
                </a:lnTo>
                <a:close/>
              </a:path>
              <a:path w="2256790" h="738504">
                <a:moveTo>
                  <a:pt x="44449" y="238759"/>
                </a:moveTo>
                <a:lnTo>
                  <a:pt x="31750" y="238759"/>
                </a:lnTo>
                <a:lnTo>
                  <a:pt x="31750" y="289559"/>
                </a:lnTo>
                <a:lnTo>
                  <a:pt x="44449" y="289559"/>
                </a:lnTo>
                <a:lnTo>
                  <a:pt x="44449" y="238759"/>
                </a:lnTo>
                <a:close/>
              </a:path>
              <a:path w="2256790" h="738504">
                <a:moveTo>
                  <a:pt x="44449" y="149859"/>
                </a:moveTo>
                <a:lnTo>
                  <a:pt x="31750" y="149859"/>
                </a:lnTo>
                <a:lnTo>
                  <a:pt x="31750" y="200659"/>
                </a:lnTo>
                <a:lnTo>
                  <a:pt x="44449" y="200659"/>
                </a:lnTo>
                <a:lnTo>
                  <a:pt x="44449" y="149859"/>
                </a:lnTo>
                <a:close/>
              </a:path>
              <a:path w="2256790" h="738504">
                <a:moveTo>
                  <a:pt x="44449" y="60959"/>
                </a:moveTo>
                <a:lnTo>
                  <a:pt x="31750" y="60959"/>
                </a:lnTo>
                <a:lnTo>
                  <a:pt x="31750" y="111759"/>
                </a:lnTo>
                <a:lnTo>
                  <a:pt x="44449" y="111759"/>
                </a:lnTo>
                <a:lnTo>
                  <a:pt x="44449" y="60959"/>
                </a:lnTo>
                <a:close/>
              </a:path>
              <a:path w="2256790" h="738504">
                <a:moveTo>
                  <a:pt x="38100" y="0"/>
                </a:moveTo>
                <a:lnTo>
                  <a:pt x="0" y="76199"/>
                </a:lnTo>
                <a:lnTo>
                  <a:pt x="38100" y="50799"/>
                </a:lnTo>
                <a:lnTo>
                  <a:pt x="63499" y="50799"/>
                </a:lnTo>
                <a:lnTo>
                  <a:pt x="38100" y="0"/>
                </a:lnTo>
                <a:close/>
              </a:path>
              <a:path w="2256790" h="738504">
                <a:moveTo>
                  <a:pt x="63499" y="50799"/>
                </a:moveTo>
                <a:lnTo>
                  <a:pt x="38100" y="50799"/>
                </a:lnTo>
                <a:lnTo>
                  <a:pt x="76199" y="76199"/>
                </a:lnTo>
                <a:lnTo>
                  <a:pt x="63499" y="507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27442" y="3179826"/>
            <a:ext cx="196214" cy="196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20481" y="3277870"/>
            <a:ext cx="448309" cy="0"/>
          </a:xfrm>
          <a:custGeom>
            <a:avLst/>
            <a:gdLst/>
            <a:ahLst/>
            <a:cxnLst/>
            <a:rect l="l" t="t" r="r" b="b"/>
            <a:pathLst>
              <a:path w="448309">
                <a:moveTo>
                  <a:pt x="0" y="0"/>
                </a:moveTo>
                <a:lnTo>
                  <a:pt x="44831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98666" y="3903929"/>
            <a:ext cx="831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15844" y="4173969"/>
            <a:ext cx="1152525" cy="381515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34010">
              <a:lnSpc>
                <a:spcPct val="100000"/>
              </a:lnSpc>
            </a:pP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Factory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79646" y="3722623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3792" y="3626992"/>
            <a:ext cx="662305" cy="873125"/>
          </a:xfrm>
          <a:custGeom>
            <a:avLst/>
            <a:gdLst/>
            <a:ahLst/>
            <a:cxnLst/>
            <a:rect l="l" t="t" r="r" b="b"/>
            <a:pathLst>
              <a:path w="662305" h="873125">
                <a:moveTo>
                  <a:pt x="12700" y="0"/>
                </a:moveTo>
                <a:lnTo>
                  <a:pt x="0" y="0"/>
                </a:lnTo>
                <a:lnTo>
                  <a:pt x="0" y="50799"/>
                </a:lnTo>
                <a:lnTo>
                  <a:pt x="12700" y="50799"/>
                </a:lnTo>
                <a:lnTo>
                  <a:pt x="12700" y="0"/>
                </a:lnTo>
                <a:close/>
              </a:path>
              <a:path w="662305" h="873125">
                <a:moveTo>
                  <a:pt x="12700" y="88899"/>
                </a:moveTo>
                <a:lnTo>
                  <a:pt x="0" y="88899"/>
                </a:lnTo>
                <a:lnTo>
                  <a:pt x="0" y="139699"/>
                </a:lnTo>
                <a:lnTo>
                  <a:pt x="12700" y="139699"/>
                </a:lnTo>
                <a:lnTo>
                  <a:pt x="12700" y="88899"/>
                </a:lnTo>
                <a:close/>
              </a:path>
              <a:path w="662305" h="873125">
                <a:moveTo>
                  <a:pt x="12700" y="177799"/>
                </a:moveTo>
                <a:lnTo>
                  <a:pt x="0" y="177799"/>
                </a:lnTo>
                <a:lnTo>
                  <a:pt x="0" y="228599"/>
                </a:lnTo>
                <a:lnTo>
                  <a:pt x="12700" y="228599"/>
                </a:lnTo>
                <a:lnTo>
                  <a:pt x="12700" y="177799"/>
                </a:lnTo>
                <a:close/>
              </a:path>
              <a:path w="662305" h="873125">
                <a:moveTo>
                  <a:pt x="12700" y="266699"/>
                </a:moveTo>
                <a:lnTo>
                  <a:pt x="0" y="266699"/>
                </a:lnTo>
                <a:lnTo>
                  <a:pt x="0" y="317499"/>
                </a:lnTo>
                <a:lnTo>
                  <a:pt x="12700" y="317499"/>
                </a:lnTo>
                <a:lnTo>
                  <a:pt x="12700" y="266699"/>
                </a:lnTo>
                <a:close/>
              </a:path>
              <a:path w="662305" h="873125">
                <a:moveTo>
                  <a:pt x="12700" y="355599"/>
                </a:moveTo>
                <a:lnTo>
                  <a:pt x="0" y="355599"/>
                </a:lnTo>
                <a:lnTo>
                  <a:pt x="0" y="406399"/>
                </a:lnTo>
                <a:lnTo>
                  <a:pt x="12700" y="406399"/>
                </a:lnTo>
                <a:lnTo>
                  <a:pt x="12700" y="355599"/>
                </a:lnTo>
                <a:close/>
              </a:path>
              <a:path w="662305" h="873125">
                <a:moveTo>
                  <a:pt x="12700" y="444499"/>
                </a:moveTo>
                <a:lnTo>
                  <a:pt x="0" y="444499"/>
                </a:lnTo>
                <a:lnTo>
                  <a:pt x="0" y="495299"/>
                </a:lnTo>
                <a:lnTo>
                  <a:pt x="12700" y="495299"/>
                </a:lnTo>
                <a:lnTo>
                  <a:pt x="12700" y="444499"/>
                </a:lnTo>
                <a:close/>
              </a:path>
              <a:path w="662305" h="873125">
                <a:moveTo>
                  <a:pt x="12700" y="533399"/>
                </a:moveTo>
                <a:lnTo>
                  <a:pt x="0" y="533399"/>
                </a:lnTo>
                <a:lnTo>
                  <a:pt x="0" y="584199"/>
                </a:lnTo>
                <a:lnTo>
                  <a:pt x="12700" y="584199"/>
                </a:lnTo>
                <a:lnTo>
                  <a:pt x="12700" y="533399"/>
                </a:lnTo>
                <a:close/>
              </a:path>
              <a:path w="662305" h="873125">
                <a:moveTo>
                  <a:pt x="12700" y="622299"/>
                </a:moveTo>
                <a:lnTo>
                  <a:pt x="0" y="622299"/>
                </a:lnTo>
                <a:lnTo>
                  <a:pt x="0" y="673099"/>
                </a:lnTo>
                <a:lnTo>
                  <a:pt x="12700" y="673099"/>
                </a:lnTo>
                <a:lnTo>
                  <a:pt x="12700" y="622299"/>
                </a:lnTo>
                <a:close/>
              </a:path>
              <a:path w="662305" h="873125">
                <a:moveTo>
                  <a:pt x="12700" y="711199"/>
                </a:moveTo>
                <a:lnTo>
                  <a:pt x="0" y="711199"/>
                </a:lnTo>
                <a:lnTo>
                  <a:pt x="0" y="761999"/>
                </a:lnTo>
                <a:lnTo>
                  <a:pt x="12700" y="761999"/>
                </a:lnTo>
                <a:lnTo>
                  <a:pt x="12700" y="711199"/>
                </a:lnTo>
                <a:close/>
              </a:path>
              <a:path w="662305" h="873125">
                <a:moveTo>
                  <a:pt x="12700" y="800099"/>
                </a:moveTo>
                <a:lnTo>
                  <a:pt x="0" y="800099"/>
                </a:lnTo>
                <a:lnTo>
                  <a:pt x="0" y="838453"/>
                </a:lnTo>
                <a:lnTo>
                  <a:pt x="2793" y="841374"/>
                </a:lnTo>
                <a:lnTo>
                  <a:pt x="22225" y="841374"/>
                </a:lnTo>
                <a:lnTo>
                  <a:pt x="22225" y="835024"/>
                </a:lnTo>
                <a:lnTo>
                  <a:pt x="12700" y="835024"/>
                </a:lnTo>
                <a:lnTo>
                  <a:pt x="6350" y="828674"/>
                </a:lnTo>
                <a:lnTo>
                  <a:pt x="12700" y="828674"/>
                </a:lnTo>
                <a:lnTo>
                  <a:pt x="12700" y="800099"/>
                </a:lnTo>
                <a:close/>
              </a:path>
              <a:path w="662305" h="873125">
                <a:moveTo>
                  <a:pt x="12700" y="828674"/>
                </a:moveTo>
                <a:lnTo>
                  <a:pt x="6350" y="828674"/>
                </a:lnTo>
                <a:lnTo>
                  <a:pt x="12700" y="835024"/>
                </a:lnTo>
                <a:lnTo>
                  <a:pt x="12700" y="828674"/>
                </a:lnTo>
                <a:close/>
              </a:path>
              <a:path w="662305" h="873125">
                <a:moveTo>
                  <a:pt x="22225" y="828674"/>
                </a:moveTo>
                <a:lnTo>
                  <a:pt x="12700" y="828674"/>
                </a:lnTo>
                <a:lnTo>
                  <a:pt x="12700" y="835024"/>
                </a:lnTo>
                <a:lnTo>
                  <a:pt x="22225" y="835024"/>
                </a:lnTo>
                <a:lnTo>
                  <a:pt x="22225" y="828674"/>
                </a:lnTo>
                <a:close/>
              </a:path>
              <a:path w="662305" h="873125">
                <a:moveTo>
                  <a:pt x="111125" y="828674"/>
                </a:moveTo>
                <a:lnTo>
                  <a:pt x="60325" y="828674"/>
                </a:lnTo>
                <a:lnTo>
                  <a:pt x="60325" y="841374"/>
                </a:lnTo>
                <a:lnTo>
                  <a:pt x="111125" y="841374"/>
                </a:lnTo>
                <a:lnTo>
                  <a:pt x="111125" y="828674"/>
                </a:lnTo>
                <a:close/>
              </a:path>
              <a:path w="662305" h="873125">
                <a:moveTo>
                  <a:pt x="200025" y="828674"/>
                </a:moveTo>
                <a:lnTo>
                  <a:pt x="149225" y="828674"/>
                </a:lnTo>
                <a:lnTo>
                  <a:pt x="149225" y="841374"/>
                </a:lnTo>
                <a:lnTo>
                  <a:pt x="200025" y="841374"/>
                </a:lnTo>
                <a:lnTo>
                  <a:pt x="200025" y="828674"/>
                </a:lnTo>
                <a:close/>
              </a:path>
              <a:path w="662305" h="873125">
                <a:moveTo>
                  <a:pt x="288925" y="828674"/>
                </a:moveTo>
                <a:lnTo>
                  <a:pt x="238125" y="828674"/>
                </a:lnTo>
                <a:lnTo>
                  <a:pt x="238125" y="841374"/>
                </a:lnTo>
                <a:lnTo>
                  <a:pt x="288925" y="841374"/>
                </a:lnTo>
                <a:lnTo>
                  <a:pt x="288925" y="828674"/>
                </a:lnTo>
                <a:close/>
              </a:path>
              <a:path w="662305" h="873125">
                <a:moveTo>
                  <a:pt x="377825" y="828674"/>
                </a:moveTo>
                <a:lnTo>
                  <a:pt x="327025" y="828674"/>
                </a:lnTo>
                <a:lnTo>
                  <a:pt x="327025" y="841374"/>
                </a:lnTo>
                <a:lnTo>
                  <a:pt x="377825" y="841374"/>
                </a:lnTo>
                <a:lnTo>
                  <a:pt x="377825" y="828674"/>
                </a:lnTo>
                <a:close/>
              </a:path>
              <a:path w="662305" h="873125">
                <a:moveTo>
                  <a:pt x="466725" y="828674"/>
                </a:moveTo>
                <a:lnTo>
                  <a:pt x="415925" y="828674"/>
                </a:lnTo>
                <a:lnTo>
                  <a:pt x="415925" y="841374"/>
                </a:lnTo>
                <a:lnTo>
                  <a:pt x="466725" y="841374"/>
                </a:lnTo>
                <a:lnTo>
                  <a:pt x="466725" y="828674"/>
                </a:lnTo>
                <a:close/>
              </a:path>
              <a:path w="662305" h="873125">
                <a:moveTo>
                  <a:pt x="555625" y="828674"/>
                </a:moveTo>
                <a:lnTo>
                  <a:pt x="504825" y="828674"/>
                </a:lnTo>
                <a:lnTo>
                  <a:pt x="504825" y="841374"/>
                </a:lnTo>
                <a:lnTo>
                  <a:pt x="555625" y="841374"/>
                </a:lnTo>
                <a:lnTo>
                  <a:pt x="555625" y="828674"/>
                </a:lnTo>
                <a:close/>
              </a:path>
              <a:path w="662305" h="873125">
                <a:moveTo>
                  <a:pt x="611251" y="835024"/>
                </a:moveTo>
                <a:lnTo>
                  <a:pt x="585851" y="873124"/>
                </a:lnTo>
                <a:lnTo>
                  <a:pt x="649351" y="841374"/>
                </a:lnTo>
                <a:lnTo>
                  <a:pt x="611251" y="841374"/>
                </a:lnTo>
                <a:lnTo>
                  <a:pt x="611251" y="835024"/>
                </a:lnTo>
                <a:close/>
              </a:path>
              <a:path w="662305" h="873125">
                <a:moveTo>
                  <a:pt x="607017" y="828674"/>
                </a:moveTo>
                <a:lnTo>
                  <a:pt x="593725" y="828674"/>
                </a:lnTo>
                <a:lnTo>
                  <a:pt x="593725" y="841374"/>
                </a:lnTo>
                <a:lnTo>
                  <a:pt x="607017" y="841374"/>
                </a:lnTo>
                <a:lnTo>
                  <a:pt x="611251" y="835024"/>
                </a:lnTo>
                <a:lnTo>
                  <a:pt x="607017" y="828674"/>
                </a:lnTo>
                <a:close/>
              </a:path>
              <a:path w="662305" h="873125">
                <a:moveTo>
                  <a:pt x="649351" y="828674"/>
                </a:moveTo>
                <a:lnTo>
                  <a:pt x="611251" y="828674"/>
                </a:lnTo>
                <a:lnTo>
                  <a:pt x="611251" y="841374"/>
                </a:lnTo>
                <a:lnTo>
                  <a:pt x="649351" y="841374"/>
                </a:lnTo>
                <a:lnTo>
                  <a:pt x="662051" y="835024"/>
                </a:lnTo>
                <a:lnTo>
                  <a:pt x="649351" y="828674"/>
                </a:lnTo>
                <a:close/>
              </a:path>
              <a:path w="662305" h="873125">
                <a:moveTo>
                  <a:pt x="585851" y="796924"/>
                </a:moveTo>
                <a:lnTo>
                  <a:pt x="611251" y="835024"/>
                </a:lnTo>
                <a:lnTo>
                  <a:pt x="611251" y="828674"/>
                </a:lnTo>
                <a:lnTo>
                  <a:pt x="649351" y="828674"/>
                </a:lnTo>
                <a:lnTo>
                  <a:pt x="585851" y="79692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67988" y="3616071"/>
            <a:ext cx="658495" cy="852805"/>
          </a:xfrm>
          <a:custGeom>
            <a:avLst/>
            <a:gdLst/>
            <a:ahLst/>
            <a:cxnLst/>
            <a:rect l="l" t="t" r="r" b="b"/>
            <a:pathLst>
              <a:path w="658495" h="852804">
                <a:moveTo>
                  <a:pt x="50800" y="839596"/>
                </a:moveTo>
                <a:lnTo>
                  <a:pt x="0" y="839596"/>
                </a:lnTo>
                <a:lnTo>
                  <a:pt x="0" y="852296"/>
                </a:lnTo>
                <a:lnTo>
                  <a:pt x="50800" y="852296"/>
                </a:lnTo>
                <a:lnTo>
                  <a:pt x="50800" y="839596"/>
                </a:lnTo>
                <a:close/>
              </a:path>
              <a:path w="658495" h="852804">
                <a:moveTo>
                  <a:pt x="139700" y="839596"/>
                </a:moveTo>
                <a:lnTo>
                  <a:pt x="88900" y="839596"/>
                </a:lnTo>
                <a:lnTo>
                  <a:pt x="88900" y="852296"/>
                </a:lnTo>
                <a:lnTo>
                  <a:pt x="139700" y="852296"/>
                </a:lnTo>
                <a:lnTo>
                  <a:pt x="139700" y="839596"/>
                </a:lnTo>
                <a:close/>
              </a:path>
              <a:path w="658495" h="852804">
                <a:moveTo>
                  <a:pt x="228600" y="839596"/>
                </a:moveTo>
                <a:lnTo>
                  <a:pt x="177800" y="839596"/>
                </a:lnTo>
                <a:lnTo>
                  <a:pt x="177800" y="852296"/>
                </a:lnTo>
                <a:lnTo>
                  <a:pt x="228600" y="852296"/>
                </a:lnTo>
                <a:lnTo>
                  <a:pt x="228600" y="839596"/>
                </a:lnTo>
                <a:close/>
              </a:path>
              <a:path w="658495" h="852804">
                <a:moveTo>
                  <a:pt x="317500" y="839596"/>
                </a:moveTo>
                <a:lnTo>
                  <a:pt x="266700" y="839596"/>
                </a:lnTo>
                <a:lnTo>
                  <a:pt x="266700" y="852296"/>
                </a:lnTo>
                <a:lnTo>
                  <a:pt x="317500" y="852296"/>
                </a:lnTo>
                <a:lnTo>
                  <a:pt x="317500" y="839596"/>
                </a:lnTo>
                <a:close/>
              </a:path>
              <a:path w="658495" h="852804">
                <a:moveTo>
                  <a:pt x="406400" y="839596"/>
                </a:moveTo>
                <a:lnTo>
                  <a:pt x="355600" y="839596"/>
                </a:lnTo>
                <a:lnTo>
                  <a:pt x="355600" y="852296"/>
                </a:lnTo>
                <a:lnTo>
                  <a:pt x="406400" y="852296"/>
                </a:lnTo>
                <a:lnTo>
                  <a:pt x="406400" y="839596"/>
                </a:lnTo>
                <a:close/>
              </a:path>
              <a:path w="658495" h="852804">
                <a:moveTo>
                  <a:pt x="495300" y="839596"/>
                </a:moveTo>
                <a:lnTo>
                  <a:pt x="444500" y="839596"/>
                </a:lnTo>
                <a:lnTo>
                  <a:pt x="444500" y="852296"/>
                </a:lnTo>
                <a:lnTo>
                  <a:pt x="495300" y="852296"/>
                </a:lnTo>
                <a:lnTo>
                  <a:pt x="495300" y="839596"/>
                </a:lnTo>
                <a:close/>
              </a:path>
              <a:path w="658495" h="852804">
                <a:moveTo>
                  <a:pt x="584200" y="839596"/>
                </a:moveTo>
                <a:lnTo>
                  <a:pt x="533400" y="839596"/>
                </a:lnTo>
                <a:lnTo>
                  <a:pt x="533400" y="852296"/>
                </a:lnTo>
                <a:lnTo>
                  <a:pt x="584200" y="852296"/>
                </a:lnTo>
                <a:lnTo>
                  <a:pt x="584200" y="839596"/>
                </a:lnTo>
                <a:close/>
              </a:path>
              <a:path w="658495" h="852804">
                <a:moveTo>
                  <a:pt x="626617" y="793114"/>
                </a:moveTo>
                <a:lnTo>
                  <a:pt x="613917" y="793114"/>
                </a:lnTo>
                <a:lnTo>
                  <a:pt x="613917" y="843914"/>
                </a:lnTo>
                <a:lnTo>
                  <a:pt x="626617" y="843914"/>
                </a:lnTo>
                <a:lnTo>
                  <a:pt x="626617" y="793114"/>
                </a:lnTo>
                <a:close/>
              </a:path>
              <a:path w="658495" h="852804">
                <a:moveTo>
                  <a:pt x="626617" y="704214"/>
                </a:moveTo>
                <a:lnTo>
                  <a:pt x="613917" y="704214"/>
                </a:lnTo>
                <a:lnTo>
                  <a:pt x="613917" y="755014"/>
                </a:lnTo>
                <a:lnTo>
                  <a:pt x="626617" y="755014"/>
                </a:lnTo>
                <a:lnTo>
                  <a:pt x="626617" y="704214"/>
                </a:lnTo>
                <a:close/>
              </a:path>
              <a:path w="658495" h="852804">
                <a:moveTo>
                  <a:pt x="626617" y="615314"/>
                </a:moveTo>
                <a:lnTo>
                  <a:pt x="613917" y="615314"/>
                </a:lnTo>
                <a:lnTo>
                  <a:pt x="613917" y="666114"/>
                </a:lnTo>
                <a:lnTo>
                  <a:pt x="626617" y="666114"/>
                </a:lnTo>
                <a:lnTo>
                  <a:pt x="626617" y="615314"/>
                </a:lnTo>
                <a:close/>
              </a:path>
              <a:path w="658495" h="852804">
                <a:moveTo>
                  <a:pt x="626617" y="526414"/>
                </a:moveTo>
                <a:lnTo>
                  <a:pt x="613917" y="526414"/>
                </a:lnTo>
                <a:lnTo>
                  <a:pt x="613917" y="577214"/>
                </a:lnTo>
                <a:lnTo>
                  <a:pt x="626617" y="577214"/>
                </a:lnTo>
                <a:lnTo>
                  <a:pt x="626617" y="526414"/>
                </a:lnTo>
                <a:close/>
              </a:path>
              <a:path w="658495" h="852804">
                <a:moveTo>
                  <a:pt x="626617" y="437514"/>
                </a:moveTo>
                <a:lnTo>
                  <a:pt x="613917" y="437514"/>
                </a:lnTo>
                <a:lnTo>
                  <a:pt x="613917" y="488314"/>
                </a:lnTo>
                <a:lnTo>
                  <a:pt x="626617" y="488314"/>
                </a:lnTo>
                <a:lnTo>
                  <a:pt x="626617" y="437514"/>
                </a:lnTo>
                <a:close/>
              </a:path>
              <a:path w="658495" h="852804">
                <a:moveTo>
                  <a:pt x="626617" y="348614"/>
                </a:moveTo>
                <a:lnTo>
                  <a:pt x="613917" y="348614"/>
                </a:lnTo>
                <a:lnTo>
                  <a:pt x="613917" y="399414"/>
                </a:lnTo>
                <a:lnTo>
                  <a:pt x="626617" y="399414"/>
                </a:lnTo>
                <a:lnTo>
                  <a:pt x="626617" y="348614"/>
                </a:lnTo>
                <a:close/>
              </a:path>
              <a:path w="658495" h="852804">
                <a:moveTo>
                  <a:pt x="626617" y="259714"/>
                </a:moveTo>
                <a:lnTo>
                  <a:pt x="613917" y="259714"/>
                </a:lnTo>
                <a:lnTo>
                  <a:pt x="613917" y="310514"/>
                </a:lnTo>
                <a:lnTo>
                  <a:pt x="626617" y="310514"/>
                </a:lnTo>
                <a:lnTo>
                  <a:pt x="626617" y="259714"/>
                </a:lnTo>
                <a:close/>
              </a:path>
              <a:path w="658495" h="852804">
                <a:moveTo>
                  <a:pt x="626617" y="170814"/>
                </a:moveTo>
                <a:lnTo>
                  <a:pt x="613917" y="170814"/>
                </a:lnTo>
                <a:lnTo>
                  <a:pt x="613917" y="221614"/>
                </a:lnTo>
                <a:lnTo>
                  <a:pt x="626617" y="221614"/>
                </a:lnTo>
                <a:lnTo>
                  <a:pt x="626617" y="170814"/>
                </a:lnTo>
                <a:close/>
              </a:path>
              <a:path w="658495" h="852804">
                <a:moveTo>
                  <a:pt x="626617" y="81914"/>
                </a:moveTo>
                <a:lnTo>
                  <a:pt x="613917" y="81914"/>
                </a:lnTo>
                <a:lnTo>
                  <a:pt x="613917" y="132714"/>
                </a:lnTo>
                <a:lnTo>
                  <a:pt x="626617" y="132714"/>
                </a:lnTo>
                <a:lnTo>
                  <a:pt x="626617" y="81914"/>
                </a:lnTo>
                <a:close/>
              </a:path>
              <a:path w="658495" h="852804">
                <a:moveTo>
                  <a:pt x="620267" y="0"/>
                </a:moveTo>
                <a:lnTo>
                  <a:pt x="582167" y="76199"/>
                </a:lnTo>
                <a:lnTo>
                  <a:pt x="620267" y="50799"/>
                </a:lnTo>
                <a:lnTo>
                  <a:pt x="645667" y="50799"/>
                </a:lnTo>
                <a:lnTo>
                  <a:pt x="620267" y="0"/>
                </a:lnTo>
                <a:close/>
              </a:path>
              <a:path w="658495" h="852804">
                <a:moveTo>
                  <a:pt x="645667" y="50799"/>
                </a:moveTo>
                <a:lnTo>
                  <a:pt x="620267" y="50799"/>
                </a:lnTo>
                <a:lnTo>
                  <a:pt x="658367" y="76199"/>
                </a:lnTo>
                <a:lnTo>
                  <a:pt x="645667" y="507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09582" y="3623817"/>
            <a:ext cx="76200" cy="713740"/>
          </a:xfrm>
          <a:custGeom>
            <a:avLst/>
            <a:gdLst/>
            <a:ahLst/>
            <a:cxnLst/>
            <a:rect l="l" t="t" r="r" b="b"/>
            <a:pathLst>
              <a:path w="76200" h="713739">
                <a:moveTo>
                  <a:pt x="44450" y="662558"/>
                </a:moveTo>
                <a:lnTo>
                  <a:pt x="31750" y="662558"/>
                </a:lnTo>
                <a:lnTo>
                  <a:pt x="31750" y="713358"/>
                </a:lnTo>
                <a:lnTo>
                  <a:pt x="44450" y="713358"/>
                </a:lnTo>
                <a:lnTo>
                  <a:pt x="44450" y="662558"/>
                </a:lnTo>
                <a:close/>
              </a:path>
              <a:path w="76200" h="713739">
                <a:moveTo>
                  <a:pt x="44450" y="573658"/>
                </a:moveTo>
                <a:lnTo>
                  <a:pt x="31750" y="573658"/>
                </a:lnTo>
                <a:lnTo>
                  <a:pt x="31750" y="624458"/>
                </a:lnTo>
                <a:lnTo>
                  <a:pt x="44450" y="624458"/>
                </a:lnTo>
                <a:lnTo>
                  <a:pt x="44450" y="573658"/>
                </a:lnTo>
                <a:close/>
              </a:path>
              <a:path w="76200" h="713739">
                <a:moveTo>
                  <a:pt x="44450" y="484758"/>
                </a:moveTo>
                <a:lnTo>
                  <a:pt x="31750" y="484758"/>
                </a:lnTo>
                <a:lnTo>
                  <a:pt x="31750" y="535558"/>
                </a:lnTo>
                <a:lnTo>
                  <a:pt x="44450" y="535558"/>
                </a:lnTo>
                <a:lnTo>
                  <a:pt x="44450" y="484758"/>
                </a:lnTo>
                <a:close/>
              </a:path>
              <a:path w="76200" h="713739">
                <a:moveTo>
                  <a:pt x="44450" y="395858"/>
                </a:moveTo>
                <a:lnTo>
                  <a:pt x="31750" y="395858"/>
                </a:lnTo>
                <a:lnTo>
                  <a:pt x="31750" y="446658"/>
                </a:lnTo>
                <a:lnTo>
                  <a:pt x="44450" y="446658"/>
                </a:lnTo>
                <a:lnTo>
                  <a:pt x="44450" y="395858"/>
                </a:lnTo>
                <a:close/>
              </a:path>
              <a:path w="76200" h="713739">
                <a:moveTo>
                  <a:pt x="44450" y="306958"/>
                </a:moveTo>
                <a:lnTo>
                  <a:pt x="31750" y="306958"/>
                </a:lnTo>
                <a:lnTo>
                  <a:pt x="31750" y="357758"/>
                </a:lnTo>
                <a:lnTo>
                  <a:pt x="44450" y="357758"/>
                </a:lnTo>
                <a:lnTo>
                  <a:pt x="44450" y="306958"/>
                </a:lnTo>
                <a:close/>
              </a:path>
              <a:path w="76200" h="713739">
                <a:moveTo>
                  <a:pt x="44450" y="218058"/>
                </a:moveTo>
                <a:lnTo>
                  <a:pt x="31750" y="218058"/>
                </a:lnTo>
                <a:lnTo>
                  <a:pt x="31750" y="268858"/>
                </a:lnTo>
                <a:lnTo>
                  <a:pt x="44450" y="268858"/>
                </a:lnTo>
                <a:lnTo>
                  <a:pt x="44450" y="218058"/>
                </a:lnTo>
                <a:close/>
              </a:path>
              <a:path w="76200" h="713739">
                <a:moveTo>
                  <a:pt x="44450" y="129158"/>
                </a:moveTo>
                <a:lnTo>
                  <a:pt x="31750" y="129158"/>
                </a:lnTo>
                <a:lnTo>
                  <a:pt x="31750" y="179958"/>
                </a:lnTo>
                <a:lnTo>
                  <a:pt x="44450" y="179958"/>
                </a:lnTo>
                <a:lnTo>
                  <a:pt x="44450" y="129158"/>
                </a:lnTo>
                <a:close/>
              </a:path>
              <a:path w="76200" h="713739">
                <a:moveTo>
                  <a:pt x="38100" y="50799"/>
                </a:moveTo>
                <a:lnTo>
                  <a:pt x="31750" y="55033"/>
                </a:lnTo>
                <a:lnTo>
                  <a:pt x="31750" y="91058"/>
                </a:lnTo>
                <a:lnTo>
                  <a:pt x="44450" y="91058"/>
                </a:lnTo>
                <a:lnTo>
                  <a:pt x="44450" y="55033"/>
                </a:lnTo>
                <a:lnTo>
                  <a:pt x="38100" y="50799"/>
                </a:lnTo>
                <a:close/>
              </a:path>
              <a:path w="76200" h="713739">
                <a:moveTo>
                  <a:pt x="38100" y="0"/>
                </a:moveTo>
                <a:lnTo>
                  <a:pt x="0" y="76199"/>
                </a:lnTo>
                <a:lnTo>
                  <a:pt x="31750" y="55033"/>
                </a:lnTo>
                <a:lnTo>
                  <a:pt x="31750" y="50799"/>
                </a:lnTo>
                <a:lnTo>
                  <a:pt x="63500" y="50799"/>
                </a:lnTo>
                <a:lnTo>
                  <a:pt x="38100" y="0"/>
                </a:lnTo>
                <a:close/>
              </a:path>
              <a:path w="76200" h="713739">
                <a:moveTo>
                  <a:pt x="63500" y="50799"/>
                </a:moveTo>
                <a:lnTo>
                  <a:pt x="44450" y="50799"/>
                </a:lnTo>
                <a:lnTo>
                  <a:pt x="44450" y="55033"/>
                </a:lnTo>
                <a:lnTo>
                  <a:pt x="76200" y="76199"/>
                </a:lnTo>
                <a:lnTo>
                  <a:pt x="63500" y="50799"/>
                </a:lnTo>
                <a:close/>
              </a:path>
              <a:path w="76200" h="713739">
                <a:moveTo>
                  <a:pt x="38100" y="50799"/>
                </a:moveTo>
                <a:lnTo>
                  <a:pt x="31750" y="50799"/>
                </a:lnTo>
                <a:lnTo>
                  <a:pt x="31750" y="55033"/>
                </a:lnTo>
                <a:lnTo>
                  <a:pt x="38100" y="50799"/>
                </a:lnTo>
                <a:close/>
              </a:path>
              <a:path w="76200" h="713739">
                <a:moveTo>
                  <a:pt x="44450" y="50799"/>
                </a:moveTo>
                <a:lnTo>
                  <a:pt x="38100" y="50799"/>
                </a:lnTo>
                <a:lnTo>
                  <a:pt x="44450" y="55033"/>
                </a:lnTo>
                <a:lnTo>
                  <a:pt x="44450" y="5079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99753" y="3915282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8923" y="2701849"/>
            <a:ext cx="4392930" cy="3470275"/>
          </a:xfrm>
          <a:custGeom>
            <a:avLst/>
            <a:gdLst/>
            <a:ahLst/>
            <a:cxnLst/>
            <a:rect l="l" t="t" r="r" b="b"/>
            <a:pathLst>
              <a:path w="4392930" h="3470275">
                <a:moveTo>
                  <a:pt x="0" y="3469894"/>
                </a:moveTo>
                <a:lnTo>
                  <a:pt x="4392549" y="3469894"/>
                </a:lnTo>
                <a:lnTo>
                  <a:pt x="4392549" y="0"/>
                </a:lnTo>
                <a:lnTo>
                  <a:pt x="0" y="0"/>
                </a:lnTo>
                <a:lnTo>
                  <a:pt x="0" y="34698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28923" y="2701849"/>
            <a:ext cx="4392930" cy="3470275"/>
          </a:xfrm>
          <a:custGeom>
            <a:avLst/>
            <a:gdLst/>
            <a:ahLst/>
            <a:cxnLst/>
            <a:rect l="l" t="t" r="r" b="b"/>
            <a:pathLst>
              <a:path w="4392930" h="3470275">
                <a:moveTo>
                  <a:pt x="0" y="3469894"/>
                </a:moveTo>
                <a:lnTo>
                  <a:pt x="4392549" y="3469894"/>
                </a:lnTo>
                <a:lnTo>
                  <a:pt x="4392549" y="0"/>
                </a:lnTo>
                <a:lnTo>
                  <a:pt x="0" y="0"/>
                </a:lnTo>
                <a:lnTo>
                  <a:pt x="0" y="3469894"/>
                </a:lnTo>
                <a:close/>
              </a:path>
            </a:pathLst>
          </a:custGeom>
          <a:ln w="285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3211" y="5924169"/>
            <a:ext cx="43643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081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200" b="1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b="1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200" b="1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200" b="1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200" b="1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200" b="1" spc="-1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665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5/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345" dirty="0">
                <a:cs typeface="Noto Sans CJK JP Regular"/>
              </a:rPr>
              <a:t>POJO </a:t>
            </a:r>
            <a:r>
              <a:rPr sz="2200" spc="150" dirty="0">
                <a:cs typeface="Noto Sans CJK JP Regular"/>
              </a:rPr>
              <a:t>프레임워크</a:t>
            </a:r>
            <a:r>
              <a:rPr sz="2200" spc="-15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(1/2)</a:t>
            </a:r>
            <a:endParaRPr sz="2200" dirty="0"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118" y="794765"/>
            <a:ext cx="10391775" cy="16068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기술의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복잡함을 분리하여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처리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할 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있도록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다시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말해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특정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기술에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얽매이지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않는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로직을  구성할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있도록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해줍니다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POJO(Plain </a:t>
            </a:r>
            <a:r>
              <a:rPr sz="1800" spc="6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Old </a:t>
            </a:r>
            <a:r>
              <a:rPr sz="1800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Java </a:t>
            </a:r>
            <a:r>
              <a:rPr sz="18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Object)</a:t>
            </a:r>
            <a:r>
              <a:rPr sz="18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란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특별한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기술에 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종속되지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않은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순수한 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객체를</a:t>
            </a:r>
            <a:r>
              <a:rPr sz="18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말합니다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개발하면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ko-KR" alt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특정 라이브러리나 컨테이너의 기술에 종속적이지 않기 때문에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테스트가</a:t>
            </a:r>
            <a:r>
              <a:rPr sz="1800" spc="-7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쉽고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객체지향  분석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/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설계 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적용이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/>
            </a:r>
            <a:br>
              <a:rPr 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</a:b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용이하여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생산성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및 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이식성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(portability)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좋아집니다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3936" y="3124963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1464183" y="0"/>
                </a:moveTo>
                <a:lnTo>
                  <a:pt x="120014" y="0"/>
                </a:lnTo>
                <a:lnTo>
                  <a:pt x="73294" y="9429"/>
                </a:lnTo>
                <a:lnTo>
                  <a:pt x="35147" y="35147"/>
                </a:lnTo>
                <a:lnTo>
                  <a:pt x="9429" y="73294"/>
                </a:lnTo>
                <a:lnTo>
                  <a:pt x="0" y="120015"/>
                </a:lnTo>
                <a:lnTo>
                  <a:pt x="0" y="600075"/>
                </a:lnTo>
                <a:lnTo>
                  <a:pt x="9429" y="646795"/>
                </a:lnTo>
                <a:lnTo>
                  <a:pt x="35147" y="684942"/>
                </a:lnTo>
                <a:lnTo>
                  <a:pt x="73294" y="710660"/>
                </a:lnTo>
                <a:lnTo>
                  <a:pt x="120014" y="720090"/>
                </a:lnTo>
                <a:lnTo>
                  <a:pt x="1464183" y="720090"/>
                </a:lnTo>
                <a:lnTo>
                  <a:pt x="1510903" y="710660"/>
                </a:lnTo>
                <a:lnTo>
                  <a:pt x="1549050" y="684942"/>
                </a:lnTo>
                <a:lnTo>
                  <a:pt x="1574768" y="646795"/>
                </a:lnTo>
                <a:lnTo>
                  <a:pt x="1584198" y="600075"/>
                </a:lnTo>
                <a:lnTo>
                  <a:pt x="1584198" y="120015"/>
                </a:lnTo>
                <a:lnTo>
                  <a:pt x="1574768" y="73294"/>
                </a:lnTo>
                <a:lnTo>
                  <a:pt x="1549050" y="35147"/>
                </a:lnTo>
                <a:lnTo>
                  <a:pt x="1510903" y="9429"/>
                </a:lnTo>
                <a:lnTo>
                  <a:pt x="1464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3936" y="3124963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0" y="120015"/>
                </a:moveTo>
                <a:lnTo>
                  <a:pt x="9429" y="73294"/>
                </a:lnTo>
                <a:lnTo>
                  <a:pt x="35147" y="35147"/>
                </a:lnTo>
                <a:lnTo>
                  <a:pt x="73294" y="9429"/>
                </a:lnTo>
                <a:lnTo>
                  <a:pt x="120014" y="0"/>
                </a:lnTo>
                <a:lnTo>
                  <a:pt x="1464183" y="0"/>
                </a:lnTo>
                <a:lnTo>
                  <a:pt x="1510903" y="9429"/>
                </a:lnTo>
                <a:lnTo>
                  <a:pt x="1549050" y="35147"/>
                </a:lnTo>
                <a:lnTo>
                  <a:pt x="1574768" y="73294"/>
                </a:lnTo>
                <a:lnTo>
                  <a:pt x="1584198" y="120015"/>
                </a:lnTo>
                <a:lnTo>
                  <a:pt x="1584198" y="600075"/>
                </a:lnTo>
                <a:lnTo>
                  <a:pt x="1574768" y="646795"/>
                </a:lnTo>
                <a:lnTo>
                  <a:pt x="1549050" y="684942"/>
                </a:lnTo>
                <a:lnTo>
                  <a:pt x="1510903" y="710660"/>
                </a:lnTo>
                <a:lnTo>
                  <a:pt x="1464183" y="720090"/>
                </a:lnTo>
                <a:lnTo>
                  <a:pt x="120014" y="720090"/>
                </a:lnTo>
                <a:lnTo>
                  <a:pt x="73294" y="710660"/>
                </a:lnTo>
                <a:lnTo>
                  <a:pt x="35147" y="684942"/>
                </a:lnTo>
                <a:lnTo>
                  <a:pt x="9429" y="646795"/>
                </a:lnTo>
                <a:lnTo>
                  <a:pt x="0" y="600075"/>
                </a:lnTo>
                <a:lnTo>
                  <a:pt x="0" y="120015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3758" y="3370835"/>
            <a:ext cx="4413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33211" y="3124963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1464183" y="0"/>
                </a:moveTo>
                <a:lnTo>
                  <a:pt x="120014" y="0"/>
                </a:lnTo>
                <a:lnTo>
                  <a:pt x="73294" y="9429"/>
                </a:lnTo>
                <a:lnTo>
                  <a:pt x="35147" y="35147"/>
                </a:lnTo>
                <a:lnTo>
                  <a:pt x="9429" y="73294"/>
                </a:lnTo>
                <a:lnTo>
                  <a:pt x="0" y="120015"/>
                </a:lnTo>
                <a:lnTo>
                  <a:pt x="0" y="600075"/>
                </a:lnTo>
                <a:lnTo>
                  <a:pt x="9429" y="646795"/>
                </a:lnTo>
                <a:lnTo>
                  <a:pt x="35147" y="684942"/>
                </a:lnTo>
                <a:lnTo>
                  <a:pt x="73294" y="710660"/>
                </a:lnTo>
                <a:lnTo>
                  <a:pt x="120014" y="720090"/>
                </a:lnTo>
                <a:lnTo>
                  <a:pt x="1464183" y="720090"/>
                </a:lnTo>
                <a:lnTo>
                  <a:pt x="1510903" y="710660"/>
                </a:lnTo>
                <a:lnTo>
                  <a:pt x="1549050" y="684942"/>
                </a:lnTo>
                <a:lnTo>
                  <a:pt x="1574768" y="646795"/>
                </a:lnTo>
                <a:lnTo>
                  <a:pt x="1584197" y="600075"/>
                </a:lnTo>
                <a:lnTo>
                  <a:pt x="1584197" y="120015"/>
                </a:lnTo>
                <a:lnTo>
                  <a:pt x="1574768" y="73294"/>
                </a:lnTo>
                <a:lnTo>
                  <a:pt x="1549050" y="35147"/>
                </a:lnTo>
                <a:lnTo>
                  <a:pt x="1510903" y="9429"/>
                </a:lnTo>
                <a:lnTo>
                  <a:pt x="1464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33211" y="3124963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0" y="120015"/>
                </a:moveTo>
                <a:lnTo>
                  <a:pt x="9429" y="73294"/>
                </a:lnTo>
                <a:lnTo>
                  <a:pt x="35147" y="35147"/>
                </a:lnTo>
                <a:lnTo>
                  <a:pt x="73294" y="9429"/>
                </a:lnTo>
                <a:lnTo>
                  <a:pt x="120014" y="0"/>
                </a:lnTo>
                <a:lnTo>
                  <a:pt x="1464183" y="0"/>
                </a:lnTo>
                <a:lnTo>
                  <a:pt x="1510903" y="9429"/>
                </a:lnTo>
                <a:lnTo>
                  <a:pt x="1549050" y="35147"/>
                </a:lnTo>
                <a:lnTo>
                  <a:pt x="1574768" y="73294"/>
                </a:lnTo>
                <a:lnTo>
                  <a:pt x="1584197" y="120015"/>
                </a:lnTo>
                <a:lnTo>
                  <a:pt x="1584197" y="600075"/>
                </a:lnTo>
                <a:lnTo>
                  <a:pt x="1574768" y="646795"/>
                </a:lnTo>
                <a:lnTo>
                  <a:pt x="1549050" y="684942"/>
                </a:lnTo>
                <a:lnTo>
                  <a:pt x="1510903" y="710660"/>
                </a:lnTo>
                <a:lnTo>
                  <a:pt x="1464183" y="720090"/>
                </a:lnTo>
                <a:lnTo>
                  <a:pt x="120014" y="720090"/>
                </a:lnTo>
                <a:lnTo>
                  <a:pt x="73294" y="710660"/>
                </a:lnTo>
                <a:lnTo>
                  <a:pt x="35147" y="684942"/>
                </a:lnTo>
                <a:lnTo>
                  <a:pt x="9429" y="646795"/>
                </a:lnTo>
                <a:lnTo>
                  <a:pt x="0" y="600075"/>
                </a:lnTo>
                <a:lnTo>
                  <a:pt x="0" y="120015"/>
                </a:lnTo>
                <a:close/>
              </a:path>
            </a:pathLst>
          </a:custGeom>
          <a:ln w="6349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3414" y="3370835"/>
            <a:ext cx="4406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3936" y="4000374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1464183" y="0"/>
                </a:moveTo>
                <a:lnTo>
                  <a:pt x="120014" y="0"/>
                </a:lnTo>
                <a:lnTo>
                  <a:pt x="73294" y="9429"/>
                </a:lnTo>
                <a:lnTo>
                  <a:pt x="35147" y="35147"/>
                </a:lnTo>
                <a:lnTo>
                  <a:pt x="9429" y="73294"/>
                </a:lnTo>
                <a:lnTo>
                  <a:pt x="0" y="120015"/>
                </a:lnTo>
                <a:lnTo>
                  <a:pt x="0" y="600075"/>
                </a:lnTo>
                <a:lnTo>
                  <a:pt x="9429" y="646795"/>
                </a:lnTo>
                <a:lnTo>
                  <a:pt x="35147" y="684942"/>
                </a:lnTo>
                <a:lnTo>
                  <a:pt x="73294" y="710660"/>
                </a:lnTo>
                <a:lnTo>
                  <a:pt x="120014" y="720090"/>
                </a:lnTo>
                <a:lnTo>
                  <a:pt x="1464183" y="720090"/>
                </a:lnTo>
                <a:lnTo>
                  <a:pt x="1510903" y="710660"/>
                </a:lnTo>
                <a:lnTo>
                  <a:pt x="1549050" y="684942"/>
                </a:lnTo>
                <a:lnTo>
                  <a:pt x="1574768" y="646795"/>
                </a:lnTo>
                <a:lnTo>
                  <a:pt x="1584198" y="600075"/>
                </a:lnTo>
                <a:lnTo>
                  <a:pt x="1584198" y="120015"/>
                </a:lnTo>
                <a:lnTo>
                  <a:pt x="1574768" y="73294"/>
                </a:lnTo>
                <a:lnTo>
                  <a:pt x="1549050" y="35147"/>
                </a:lnTo>
                <a:lnTo>
                  <a:pt x="1510903" y="9429"/>
                </a:lnTo>
                <a:lnTo>
                  <a:pt x="1464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3936" y="4000374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0" y="120015"/>
                </a:moveTo>
                <a:lnTo>
                  <a:pt x="9429" y="73294"/>
                </a:lnTo>
                <a:lnTo>
                  <a:pt x="35147" y="35147"/>
                </a:lnTo>
                <a:lnTo>
                  <a:pt x="73294" y="9429"/>
                </a:lnTo>
                <a:lnTo>
                  <a:pt x="120014" y="0"/>
                </a:lnTo>
                <a:lnTo>
                  <a:pt x="1464183" y="0"/>
                </a:lnTo>
                <a:lnTo>
                  <a:pt x="1510903" y="9429"/>
                </a:lnTo>
                <a:lnTo>
                  <a:pt x="1549050" y="35147"/>
                </a:lnTo>
                <a:lnTo>
                  <a:pt x="1574768" y="73294"/>
                </a:lnTo>
                <a:lnTo>
                  <a:pt x="1584198" y="120015"/>
                </a:lnTo>
                <a:lnTo>
                  <a:pt x="1584198" y="600075"/>
                </a:lnTo>
                <a:lnTo>
                  <a:pt x="1574768" y="646795"/>
                </a:lnTo>
                <a:lnTo>
                  <a:pt x="1549050" y="684942"/>
                </a:lnTo>
                <a:lnTo>
                  <a:pt x="1510903" y="710660"/>
                </a:lnTo>
                <a:lnTo>
                  <a:pt x="1464183" y="720090"/>
                </a:lnTo>
                <a:lnTo>
                  <a:pt x="120014" y="720090"/>
                </a:lnTo>
                <a:lnTo>
                  <a:pt x="73294" y="710660"/>
                </a:lnTo>
                <a:lnTo>
                  <a:pt x="35147" y="684942"/>
                </a:lnTo>
                <a:lnTo>
                  <a:pt x="9429" y="646795"/>
                </a:lnTo>
                <a:lnTo>
                  <a:pt x="0" y="600075"/>
                </a:lnTo>
                <a:lnTo>
                  <a:pt x="0" y="120015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3758" y="4246500"/>
            <a:ext cx="4413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33211" y="4000374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1464183" y="0"/>
                </a:moveTo>
                <a:lnTo>
                  <a:pt x="120014" y="0"/>
                </a:lnTo>
                <a:lnTo>
                  <a:pt x="73294" y="9429"/>
                </a:lnTo>
                <a:lnTo>
                  <a:pt x="35147" y="35147"/>
                </a:lnTo>
                <a:lnTo>
                  <a:pt x="9429" y="73294"/>
                </a:lnTo>
                <a:lnTo>
                  <a:pt x="0" y="120015"/>
                </a:lnTo>
                <a:lnTo>
                  <a:pt x="0" y="600075"/>
                </a:lnTo>
                <a:lnTo>
                  <a:pt x="9429" y="646795"/>
                </a:lnTo>
                <a:lnTo>
                  <a:pt x="35147" y="684942"/>
                </a:lnTo>
                <a:lnTo>
                  <a:pt x="73294" y="710660"/>
                </a:lnTo>
                <a:lnTo>
                  <a:pt x="120014" y="720090"/>
                </a:lnTo>
                <a:lnTo>
                  <a:pt x="1464183" y="720090"/>
                </a:lnTo>
                <a:lnTo>
                  <a:pt x="1510903" y="710660"/>
                </a:lnTo>
                <a:lnTo>
                  <a:pt x="1549050" y="684942"/>
                </a:lnTo>
                <a:lnTo>
                  <a:pt x="1574768" y="646795"/>
                </a:lnTo>
                <a:lnTo>
                  <a:pt x="1584197" y="600075"/>
                </a:lnTo>
                <a:lnTo>
                  <a:pt x="1584197" y="120015"/>
                </a:lnTo>
                <a:lnTo>
                  <a:pt x="1574768" y="73294"/>
                </a:lnTo>
                <a:lnTo>
                  <a:pt x="1549050" y="35147"/>
                </a:lnTo>
                <a:lnTo>
                  <a:pt x="1510903" y="9429"/>
                </a:lnTo>
                <a:lnTo>
                  <a:pt x="1464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33211" y="4000374"/>
            <a:ext cx="1584325" cy="720090"/>
          </a:xfrm>
          <a:custGeom>
            <a:avLst/>
            <a:gdLst/>
            <a:ahLst/>
            <a:cxnLst/>
            <a:rect l="l" t="t" r="r" b="b"/>
            <a:pathLst>
              <a:path w="1584325" h="720089">
                <a:moveTo>
                  <a:pt x="0" y="120015"/>
                </a:moveTo>
                <a:lnTo>
                  <a:pt x="9429" y="73294"/>
                </a:lnTo>
                <a:lnTo>
                  <a:pt x="35147" y="35147"/>
                </a:lnTo>
                <a:lnTo>
                  <a:pt x="73294" y="9429"/>
                </a:lnTo>
                <a:lnTo>
                  <a:pt x="120014" y="0"/>
                </a:lnTo>
                <a:lnTo>
                  <a:pt x="1464183" y="0"/>
                </a:lnTo>
                <a:lnTo>
                  <a:pt x="1510903" y="9429"/>
                </a:lnTo>
                <a:lnTo>
                  <a:pt x="1549050" y="35147"/>
                </a:lnTo>
                <a:lnTo>
                  <a:pt x="1574768" y="73294"/>
                </a:lnTo>
                <a:lnTo>
                  <a:pt x="1584197" y="120015"/>
                </a:lnTo>
                <a:lnTo>
                  <a:pt x="1584197" y="600075"/>
                </a:lnTo>
                <a:lnTo>
                  <a:pt x="1574768" y="646795"/>
                </a:lnTo>
                <a:lnTo>
                  <a:pt x="1549050" y="684942"/>
                </a:lnTo>
                <a:lnTo>
                  <a:pt x="1510903" y="710660"/>
                </a:lnTo>
                <a:lnTo>
                  <a:pt x="1464183" y="720090"/>
                </a:lnTo>
                <a:lnTo>
                  <a:pt x="120014" y="720090"/>
                </a:lnTo>
                <a:lnTo>
                  <a:pt x="73294" y="710660"/>
                </a:lnTo>
                <a:lnTo>
                  <a:pt x="35147" y="684942"/>
                </a:lnTo>
                <a:lnTo>
                  <a:pt x="9429" y="646795"/>
                </a:lnTo>
                <a:lnTo>
                  <a:pt x="0" y="600075"/>
                </a:lnTo>
                <a:lnTo>
                  <a:pt x="0" y="120015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3414" y="4246500"/>
            <a:ext cx="4406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13936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901191" y="0"/>
                </a:moveTo>
                <a:lnTo>
                  <a:pt x="125984" y="0"/>
                </a:lnTo>
                <a:lnTo>
                  <a:pt x="0" y="252094"/>
                </a:lnTo>
                <a:lnTo>
                  <a:pt x="125984" y="504062"/>
                </a:lnTo>
                <a:lnTo>
                  <a:pt x="901191" y="504062"/>
                </a:lnTo>
                <a:lnTo>
                  <a:pt x="1027176" y="252094"/>
                </a:lnTo>
                <a:lnTo>
                  <a:pt x="901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3936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0" y="252094"/>
                </a:moveTo>
                <a:lnTo>
                  <a:pt x="125984" y="0"/>
                </a:lnTo>
                <a:lnTo>
                  <a:pt x="901191" y="0"/>
                </a:lnTo>
                <a:lnTo>
                  <a:pt x="1027176" y="252094"/>
                </a:lnTo>
                <a:lnTo>
                  <a:pt x="901191" y="504062"/>
                </a:lnTo>
                <a:lnTo>
                  <a:pt x="125984" y="504062"/>
                </a:lnTo>
                <a:lnTo>
                  <a:pt x="0" y="252094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10911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901191" y="0"/>
                </a:moveTo>
                <a:lnTo>
                  <a:pt x="125984" y="0"/>
                </a:lnTo>
                <a:lnTo>
                  <a:pt x="0" y="252094"/>
                </a:lnTo>
                <a:lnTo>
                  <a:pt x="125984" y="504062"/>
                </a:lnTo>
                <a:lnTo>
                  <a:pt x="901191" y="504062"/>
                </a:lnTo>
                <a:lnTo>
                  <a:pt x="1027176" y="252094"/>
                </a:lnTo>
                <a:lnTo>
                  <a:pt x="901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0911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0" y="252094"/>
                </a:moveTo>
                <a:lnTo>
                  <a:pt x="125984" y="0"/>
                </a:lnTo>
                <a:lnTo>
                  <a:pt x="901191" y="0"/>
                </a:lnTo>
                <a:lnTo>
                  <a:pt x="1027176" y="252094"/>
                </a:lnTo>
                <a:lnTo>
                  <a:pt x="901191" y="504062"/>
                </a:lnTo>
                <a:lnTo>
                  <a:pt x="125984" y="504062"/>
                </a:lnTo>
                <a:lnTo>
                  <a:pt x="0" y="252094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96710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901191" y="0"/>
                </a:moveTo>
                <a:lnTo>
                  <a:pt x="125984" y="0"/>
                </a:lnTo>
                <a:lnTo>
                  <a:pt x="0" y="252094"/>
                </a:lnTo>
                <a:lnTo>
                  <a:pt x="125984" y="504062"/>
                </a:lnTo>
                <a:lnTo>
                  <a:pt x="901191" y="504062"/>
                </a:lnTo>
                <a:lnTo>
                  <a:pt x="1027175" y="252094"/>
                </a:lnTo>
                <a:lnTo>
                  <a:pt x="901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96710" y="5235575"/>
            <a:ext cx="1027430" cy="504190"/>
          </a:xfrm>
          <a:custGeom>
            <a:avLst/>
            <a:gdLst/>
            <a:ahLst/>
            <a:cxnLst/>
            <a:rect l="l" t="t" r="r" b="b"/>
            <a:pathLst>
              <a:path w="1027429" h="504189">
                <a:moveTo>
                  <a:pt x="0" y="252094"/>
                </a:moveTo>
                <a:lnTo>
                  <a:pt x="125984" y="0"/>
                </a:lnTo>
                <a:lnTo>
                  <a:pt x="901191" y="0"/>
                </a:lnTo>
                <a:lnTo>
                  <a:pt x="1027175" y="252094"/>
                </a:lnTo>
                <a:lnTo>
                  <a:pt x="901191" y="504062"/>
                </a:lnTo>
                <a:lnTo>
                  <a:pt x="125984" y="504062"/>
                </a:lnTo>
                <a:lnTo>
                  <a:pt x="0" y="252094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24860" y="2715260"/>
            <a:ext cx="360045" cy="3456940"/>
          </a:xfrm>
          <a:custGeom>
            <a:avLst/>
            <a:gdLst/>
            <a:ahLst/>
            <a:cxnLst/>
            <a:rect l="l" t="t" r="r" b="b"/>
            <a:pathLst>
              <a:path w="360044" h="3456940">
                <a:moveTo>
                  <a:pt x="360044" y="3456482"/>
                </a:moveTo>
                <a:lnTo>
                  <a:pt x="289954" y="3454124"/>
                </a:lnTo>
                <a:lnTo>
                  <a:pt x="232711" y="3447692"/>
                </a:lnTo>
                <a:lnTo>
                  <a:pt x="194113" y="3438153"/>
                </a:lnTo>
                <a:lnTo>
                  <a:pt x="179958" y="3426472"/>
                </a:lnTo>
                <a:lnTo>
                  <a:pt x="179958" y="1758188"/>
                </a:lnTo>
                <a:lnTo>
                  <a:pt x="165824" y="1746539"/>
                </a:lnTo>
                <a:lnTo>
                  <a:pt x="127269" y="1737010"/>
                </a:lnTo>
                <a:lnTo>
                  <a:pt x="70070" y="1730577"/>
                </a:lnTo>
                <a:lnTo>
                  <a:pt x="0" y="1728216"/>
                </a:lnTo>
                <a:lnTo>
                  <a:pt x="70070" y="1725854"/>
                </a:lnTo>
                <a:lnTo>
                  <a:pt x="127269" y="1719421"/>
                </a:lnTo>
                <a:lnTo>
                  <a:pt x="165824" y="1709892"/>
                </a:lnTo>
                <a:lnTo>
                  <a:pt x="179958" y="1698244"/>
                </a:lnTo>
                <a:lnTo>
                  <a:pt x="179958" y="29972"/>
                </a:lnTo>
                <a:lnTo>
                  <a:pt x="194113" y="18323"/>
                </a:lnTo>
                <a:lnTo>
                  <a:pt x="232711" y="8794"/>
                </a:lnTo>
                <a:lnTo>
                  <a:pt x="289954" y="2361"/>
                </a:lnTo>
                <a:lnTo>
                  <a:pt x="360044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34121" y="2715260"/>
            <a:ext cx="360045" cy="2088514"/>
          </a:xfrm>
          <a:custGeom>
            <a:avLst/>
            <a:gdLst/>
            <a:ahLst/>
            <a:cxnLst/>
            <a:rect l="l" t="t" r="r" b="b"/>
            <a:pathLst>
              <a:path w="360045" h="2088514">
                <a:moveTo>
                  <a:pt x="0" y="2088261"/>
                </a:moveTo>
                <a:lnTo>
                  <a:pt x="70090" y="2085899"/>
                </a:lnTo>
                <a:lnTo>
                  <a:pt x="127333" y="2079466"/>
                </a:lnTo>
                <a:lnTo>
                  <a:pt x="165931" y="2069937"/>
                </a:lnTo>
                <a:lnTo>
                  <a:pt x="180085" y="2058289"/>
                </a:lnTo>
                <a:lnTo>
                  <a:pt x="180085" y="1074165"/>
                </a:lnTo>
                <a:lnTo>
                  <a:pt x="194220" y="1062464"/>
                </a:lnTo>
                <a:lnTo>
                  <a:pt x="232775" y="1052941"/>
                </a:lnTo>
                <a:lnTo>
                  <a:pt x="289974" y="1046537"/>
                </a:lnTo>
                <a:lnTo>
                  <a:pt x="360045" y="1044194"/>
                </a:lnTo>
                <a:lnTo>
                  <a:pt x="289974" y="1041830"/>
                </a:lnTo>
                <a:lnTo>
                  <a:pt x="232775" y="1035383"/>
                </a:lnTo>
                <a:lnTo>
                  <a:pt x="194220" y="1025816"/>
                </a:lnTo>
                <a:lnTo>
                  <a:pt x="180085" y="1014095"/>
                </a:lnTo>
                <a:lnTo>
                  <a:pt x="180085" y="29972"/>
                </a:lnTo>
                <a:lnTo>
                  <a:pt x="165931" y="18323"/>
                </a:lnTo>
                <a:lnTo>
                  <a:pt x="127333" y="8794"/>
                </a:lnTo>
                <a:lnTo>
                  <a:pt x="70090" y="2361"/>
                </a:lnTo>
                <a:lnTo>
                  <a:pt x="0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22056" y="3554604"/>
            <a:ext cx="84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비즈니스  로직의</a:t>
            </a:r>
            <a:r>
              <a:rPr sz="12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복잡함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12366" y="4146551"/>
            <a:ext cx="8439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 애플리케이션  전체의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복잡함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01507" y="5293488"/>
            <a:ext cx="117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marR="5080" indent="-327660">
              <a:lnSpc>
                <a:spcPct val="100000"/>
              </a:lnSpc>
              <a:spcBef>
                <a:spcPts val="100"/>
              </a:spcBef>
              <a:tabLst>
                <a:tab pos="227329" algn="l"/>
              </a:tabLst>
            </a:pPr>
            <a:r>
              <a:rPr sz="1200" u="heavy" dirty="0">
                <a:uFill>
                  <a:solidFill>
                    <a:srgbClr val="666666"/>
                  </a:solidFill>
                </a:uFill>
                <a:latin typeface="가는각진제목체" pitchFamily="18" charset="-127"/>
                <a:ea typeface="가는각진제목체" pitchFamily="18" charset="-127"/>
                <a:cs typeface="Times New Roman"/>
              </a:rPr>
              <a:t> 	</a:t>
            </a:r>
            <a:r>
              <a:rPr sz="1200" dirty="0">
                <a:latin typeface="가는각진제목체" pitchFamily="18" charset="-127"/>
                <a:ea typeface="가는각진제목체" pitchFamily="18" charset="-127"/>
                <a:cs typeface="Times New Roman"/>
              </a:rPr>
              <a:t>  </a:t>
            </a:r>
            <a:r>
              <a:rPr sz="1200" spc="-15" dirty="0">
                <a:latin typeface="가는각진제목체" pitchFamily="18" charset="-127"/>
                <a:ea typeface="가는각진제목체" pitchFamily="18" charset="-127"/>
                <a:cs typeface="Times New Roman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 기술의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복잡함</a:t>
            </a:r>
            <a:r>
              <a:rPr sz="1200" spc="-1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28923" y="4947539"/>
            <a:ext cx="4392930" cy="635"/>
          </a:xfrm>
          <a:custGeom>
            <a:avLst/>
            <a:gdLst/>
            <a:ahLst/>
            <a:cxnLst/>
            <a:rect l="l" t="t" r="r" b="b"/>
            <a:pathLst>
              <a:path w="4392930" h="635">
                <a:moveTo>
                  <a:pt x="0" y="0"/>
                </a:moveTo>
                <a:lnTo>
                  <a:pt x="4392549" y="127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665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6/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345" dirty="0">
                <a:cs typeface="Noto Sans CJK JP Regular"/>
              </a:rPr>
              <a:t>POJO </a:t>
            </a:r>
            <a:r>
              <a:rPr sz="2200" spc="150" dirty="0">
                <a:cs typeface="Noto Sans CJK JP Regular"/>
              </a:rPr>
              <a:t>프레임워크</a:t>
            </a:r>
            <a:r>
              <a:rPr sz="2200" spc="-15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(2/2)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7207250" cy="199643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로직을 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만으로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있는 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1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프레임워크입니다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개발할 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있도록  </a:t>
            </a:r>
            <a:r>
              <a:rPr sz="1800" spc="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IoC/DI </a:t>
            </a:r>
            <a:r>
              <a:rPr sz="1800" spc="-1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AOP, </a:t>
            </a:r>
            <a:r>
              <a:rPr sz="18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lang="ko-KR" altLang="en-US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를</a:t>
            </a:r>
            <a:r>
              <a:rPr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지원합니다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애플리케이션은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이용해서  </a:t>
            </a:r>
            <a:r>
              <a:rPr sz="1800" spc="-22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만든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2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비즈니스 </a:t>
            </a:r>
            <a:r>
              <a:rPr lang="ko-KR" altLang="en-US" sz="1800" spc="-22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</a:t>
            </a:r>
            <a:r>
              <a:rPr sz="1800" spc="-22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코드와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정보로</a:t>
            </a:r>
            <a:r>
              <a:rPr sz="1800" spc="-22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구성됩니다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정보는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lang="en-US" sz="1800" spc="-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사이의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ko-KR" alt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</a:t>
            </a:r>
            <a:r>
              <a:rPr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</a:t>
            </a:r>
            <a:r>
              <a:rPr sz="1800" spc="-229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및 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동작방법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정의합니다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4135" y="2423032"/>
            <a:ext cx="6325059" cy="2878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665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7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lang="ko-KR" altLang="en-US" sz="2200" spc="-345" dirty="0" smtClean="0">
                <a:cs typeface="Noto Sans CJK JP Regular"/>
              </a:rPr>
              <a:t>요약</a:t>
            </a:r>
            <a:endParaRPr sz="2200" dirty="0">
              <a:cs typeface="Noto Sans CJK JP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066800"/>
            <a:ext cx="6624637" cy="4905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3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25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</a:t>
            </a:r>
            <a:r>
              <a:rPr lang="ko-KR" altLang="en-US" sz="2200" spc="155" dirty="0">
                <a:cs typeface="Noto Sans CJK JP Regular"/>
              </a:rPr>
              <a:t>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스프링</a:t>
            </a:r>
            <a:r>
              <a:rPr sz="2200" spc="38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프로젝트들</a:t>
            </a:r>
            <a:endParaRPr sz="2200" dirty="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2310" y="908685"/>
            <a:ext cx="2914650" cy="353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5815" y="908685"/>
            <a:ext cx="2895600" cy="3495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68743" y="914780"/>
            <a:ext cx="2886075" cy="3495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78379" y="3044558"/>
            <a:ext cx="2886074" cy="3486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2535" y="3044609"/>
            <a:ext cx="2895600" cy="349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2079" y="6283858"/>
            <a:ext cx="12223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3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출처 </a:t>
            </a:r>
            <a:r>
              <a:rPr sz="1000" spc="-70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</a:t>
            </a:r>
            <a:r>
              <a:rPr sz="1000" spc="-4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6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  <a:hlinkClick r:id="rId7"/>
              </a:rPr>
              <a:t>http://spring.io</a:t>
            </a:r>
            <a:r>
              <a:rPr sz="1000" spc="-40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536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lang="ko-KR" altLang="en-US" sz="2200" spc="-130" dirty="0" smtClean="0">
                <a:cs typeface="Arial"/>
              </a:rPr>
              <a:t>기타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155" dirty="0">
                <a:cs typeface="Noto Sans CJK JP Regular"/>
              </a:rPr>
              <a:t>오픈 소스</a:t>
            </a:r>
            <a:r>
              <a:rPr sz="2200" spc="-5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프레임워크</a:t>
            </a:r>
            <a:endParaRPr sz="2200" dirty="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281" y="1213230"/>
            <a:ext cx="2990850" cy="153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1761" y="2964942"/>
            <a:ext cx="3486150" cy="895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5281" y="4235196"/>
            <a:ext cx="2047875" cy="56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57625" y="5020564"/>
            <a:ext cx="1666875" cy="561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3896" y="5205666"/>
            <a:ext cx="1981200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00008" y="1415161"/>
            <a:ext cx="1447800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41467" y="1700783"/>
            <a:ext cx="2514599" cy="666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88832" y="2771775"/>
            <a:ext cx="1114425" cy="438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74917" y="3252978"/>
            <a:ext cx="1523999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98184" y="5092458"/>
            <a:ext cx="3829050" cy="781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8" y="255269"/>
            <a:ext cx="8065770" cy="1882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1.3 </a:t>
            </a:r>
            <a:r>
              <a:rPr sz="2200" b="1" spc="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2200" b="1" spc="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핵심기술</a:t>
            </a:r>
            <a:r>
              <a:rPr sz="2200" b="1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200" b="1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(1/3)</a:t>
            </a:r>
            <a:endParaRPr sz="2200" b="1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"/>
              <a:tabLst>
                <a:tab pos="241300" algn="l"/>
              </a:tabLst>
            </a:pP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Inversion </a:t>
            </a:r>
            <a:r>
              <a:rPr sz="1800" spc="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Of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Control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줄여서 </a:t>
            </a:r>
            <a:r>
              <a:rPr sz="1800" spc="-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</a:t>
            </a:r>
            <a:r>
              <a:rPr sz="1800" spc="-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객체지향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프로그래밍에서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간의 연결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관계를  런타임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시에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결정하게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방법입니다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이는 객체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간의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관계를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느슨하게  만들어  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줍니다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(loose</a:t>
            </a:r>
            <a:r>
              <a:rPr sz="1800" spc="-3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coupling)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Dependency 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약자로 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 방법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중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하나입니다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48784" y="2826892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1275714" y="0"/>
                </a:moveTo>
                <a:lnTo>
                  <a:pt x="0" y="2160397"/>
                </a:lnTo>
                <a:lnTo>
                  <a:pt x="2551430" y="2160397"/>
                </a:lnTo>
                <a:lnTo>
                  <a:pt x="12757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8784" y="2826892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0" y="2160397"/>
                </a:moveTo>
                <a:lnTo>
                  <a:pt x="1275714" y="0"/>
                </a:lnTo>
                <a:lnTo>
                  <a:pt x="2551430" y="2160397"/>
                </a:lnTo>
                <a:lnTo>
                  <a:pt x="0" y="2160397"/>
                </a:lnTo>
                <a:close/>
              </a:path>
            </a:pathLst>
          </a:custGeom>
          <a:ln w="19050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9828" y="3707129"/>
            <a:ext cx="449580" cy="542925"/>
          </a:xfrm>
          <a:custGeom>
            <a:avLst/>
            <a:gdLst/>
            <a:ahLst/>
            <a:cxnLst/>
            <a:rect l="l" t="t" r="r" b="b"/>
            <a:pathLst>
              <a:path w="449579" h="542925">
                <a:moveTo>
                  <a:pt x="11811" y="399796"/>
                </a:moveTo>
                <a:lnTo>
                  <a:pt x="7238" y="404241"/>
                </a:lnTo>
                <a:lnTo>
                  <a:pt x="0" y="414147"/>
                </a:lnTo>
                <a:lnTo>
                  <a:pt x="209169" y="542417"/>
                </a:lnTo>
                <a:lnTo>
                  <a:pt x="215011" y="531622"/>
                </a:lnTo>
                <a:lnTo>
                  <a:pt x="217043" y="525526"/>
                </a:lnTo>
                <a:lnTo>
                  <a:pt x="216396" y="525018"/>
                </a:lnTo>
                <a:lnTo>
                  <a:pt x="214757" y="525018"/>
                </a:lnTo>
                <a:lnTo>
                  <a:pt x="215265" y="524129"/>
                </a:lnTo>
                <a:lnTo>
                  <a:pt x="215597" y="524129"/>
                </a:lnTo>
                <a:lnTo>
                  <a:pt x="219201" y="520319"/>
                </a:lnTo>
                <a:lnTo>
                  <a:pt x="228854" y="510413"/>
                </a:lnTo>
                <a:lnTo>
                  <a:pt x="51717" y="401679"/>
                </a:lnTo>
                <a:lnTo>
                  <a:pt x="14416" y="401679"/>
                </a:lnTo>
                <a:lnTo>
                  <a:pt x="13970" y="400558"/>
                </a:lnTo>
                <a:lnTo>
                  <a:pt x="11811" y="399796"/>
                </a:lnTo>
                <a:close/>
              </a:path>
              <a:path w="449579" h="542925">
                <a:moveTo>
                  <a:pt x="215265" y="524129"/>
                </a:moveTo>
                <a:lnTo>
                  <a:pt x="214757" y="525018"/>
                </a:lnTo>
                <a:lnTo>
                  <a:pt x="215455" y="524279"/>
                </a:lnTo>
                <a:lnTo>
                  <a:pt x="215265" y="524129"/>
                </a:lnTo>
                <a:close/>
              </a:path>
              <a:path w="449579" h="542925">
                <a:moveTo>
                  <a:pt x="215455" y="524279"/>
                </a:moveTo>
                <a:lnTo>
                  <a:pt x="214757" y="525018"/>
                </a:lnTo>
                <a:lnTo>
                  <a:pt x="216396" y="525018"/>
                </a:lnTo>
                <a:lnTo>
                  <a:pt x="215455" y="524279"/>
                </a:lnTo>
                <a:close/>
              </a:path>
              <a:path w="449579" h="542925">
                <a:moveTo>
                  <a:pt x="215597" y="524129"/>
                </a:moveTo>
                <a:lnTo>
                  <a:pt x="215265" y="524129"/>
                </a:lnTo>
                <a:lnTo>
                  <a:pt x="215455" y="524279"/>
                </a:lnTo>
                <a:lnTo>
                  <a:pt x="215597" y="524129"/>
                </a:lnTo>
                <a:close/>
              </a:path>
              <a:path w="449579" h="542925">
                <a:moveTo>
                  <a:pt x="218384" y="263318"/>
                </a:moveTo>
                <a:lnTo>
                  <a:pt x="172402" y="278622"/>
                </a:lnTo>
                <a:lnTo>
                  <a:pt x="140803" y="321381"/>
                </a:lnTo>
                <a:lnTo>
                  <a:pt x="134135" y="355480"/>
                </a:lnTo>
                <a:lnTo>
                  <a:pt x="136017" y="372745"/>
                </a:lnTo>
                <a:lnTo>
                  <a:pt x="161020" y="417036"/>
                </a:lnTo>
                <a:lnTo>
                  <a:pt x="209835" y="443023"/>
                </a:lnTo>
                <a:lnTo>
                  <a:pt x="227147" y="444748"/>
                </a:lnTo>
                <a:lnTo>
                  <a:pt x="244601" y="442722"/>
                </a:lnTo>
                <a:lnTo>
                  <a:pt x="260582" y="437405"/>
                </a:lnTo>
                <a:lnTo>
                  <a:pt x="274812" y="429053"/>
                </a:lnTo>
                <a:lnTo>
                  <a:pt x="287303" y="417629"/>
                </a:lnTo>
                <a:lnTo>
                  <a:pt x="290071" y="413893"/>
                </a:lnTo>
                <a:lnTo>
                  <a:pt x="247269" y="413893"/>
                </a:lnTo>
                <a:lnTo>
                  <a:pt x="235650" y="413037"/>
                </a:lnTo>
                <a:lnTo>
                  <a:pt x="199771" y="399161"/>
                </a:lnTo>
                <a:lnTo>
                  <a:pt x="168534" y="372264"/>
                </a:lnTo>
                <a:lnTo>
                  <a:pt x="156162" y="338042"/>
                </a:lnTo>
                <a:lnTo>
                  <a:pt x="158339" y="325969"/>
                </a:lnTo>
                <a:lnTo>
                  <a:pt x="190388" y="295280"/>
                </a:lnTo>
                <a:lnTo>
                  <a:pt x="202437" y="294640"/>
                </a:lnTo>
                <a:lnTo>
                  <a:pt x="288013" y="294640"/>
                </a:lnTo>
                <a:lnTo>
                  <a:pt x="282965" y="289367"/>
                </a:lnTo>
                <a:lnTo>
                  <a:pt x="268605" y="278892"/>
                </a:lnTo>
                <a:lnTo>
                  <a:pt x="251721" y="270176"/>
                </a:lnTo>
                <a:lnTo>
                  <a:pt x="234981" y="264985"/>
                </a:lnTo>
                <a:lnTo>
                  <a:pt x="218384" y="263318"/>
                </a:lnTo>
                <a:close/>
              </a:path>
              <a:path w="449579" h="542925">
                <a:moveTo>
                  <a:pt x="288013" y="294640"/>
                </a:moveTo>
                <a:lnTo>
                  <a:pt x="202437" y="294640"/>
                </a:lnTo>
                <a:lnTo>
                  <a:pt x="213320" y="295951"/>
                </a:lnTo>
                <a:lnTo>
                  <a:pt x="224440" y="298942"/>
                </a:lnTo>
                <a:lnTo>
                  <a:pt x="257992" y="317293"/>
                </a:lnTo>
                <a:lnTo>
                  <a:pt x="288089" y="357036"/>
                </a:lnTo>
                <a:lnTo>
                  <a:pt x="290528" y="369157"/>
                </a:lnTo>
                <a:lnTo>
                  <a:pt x="289371" y="380658"/>
                </a:lnTo>
                <a:lnTo>
                  <a:pt x="258603" y="412293"/>
                </a:lnTo>
                <a:lnTo>
                  <a:pt x="247269" y="413893"/>
                </a:lnTo>
                <a:lnTo>
                  <a:pt x="290071" y="413893"/>
                </a:lnTo>
                <a:lnTo>
                  <a:pt x="298069" y="403098"/>
                </a:lnTo>
                <a:lnTo>
                  <a:pt x="307147" y="384950"/>
                </a:lnTo>
                <a:lnTo>
                  <a:pt x="312118" y="366887"/>
                </a:lnTo>
                <a:lnTo>
                  <a:pt x="313017" y="348894"/>
                </a:lnTo>
                <a:lnTo>
                  <a:pt x="309880" y="330962"/>
                </a:lnTo>
                <a:lnTo>
                  <a:pt x="303591" y="315414"/>
                </a:lnTo>
                <a:lnTo>
                  <a:pt x="294624" y="301545"/>
                </a:lnTo>
                <a:lnTo>
                  <a:pt x="288013" y="294640"/>
                </a:lnTo>
                <a:close/>
              </a:path>
              <a:path w="449579" h="542925">
                <a:moveTo>
                  <a:pt x="19685" y="382016"/>
                </a:moveTo>
                <a:lnTo>
                  <a:pt x="17309" y="392396"/>
                </a:lnTo>
                <a:lnTo>
                  <a:pt x="15541" y="398954"/>
                </a:lnTo>
                <a:lnTo>
                  <a:pt x="14416" y="401679"/>
                </a:lnTo>
                <a:lnTo>
                  <a:pt x="51717" y="401679"/>
                </a:lnTo>
                <a:lnTo>
                  <a:pt x="19685" y="382016"/>
                </a:lnTo>
                <a:close/>
              </a:path>
              <a:path w="449579" h="542925">
                <a:moveTo>
                  <a:pt x="268986" y="0"/>
                </a:moveTo>
                <a:lnTo>
                  <a:pt x="237077" y="26733"/>
                </a:lnTo>
                <a:lnTo>
                  <a:pt x="212979" y="57658"/>
                </a:lnTo>
                <a:lnTo>
                  <a:pt x="192119" y="107299"/>
                </a:lnTo>
                <a:lnTo>
                  <a:pt x="189047" y="131935"/>
                </a:lnTo>
                <a:lnTo>
                  <a:pt x="190881" y="156464"/>
                </a:lnTo>
                <a:lnTo>
                  <a:pt x="210327" y="202787"/>
                </a:lnTo>
                <a:lnTo>
                  <a:pt x="250062" y="238633"/>
                </a:lnTo>
                <a:lnTo>
                  <a:pt x="299529" y="259111"/>
                </a:lnTo>
                <a:lnTo>
                  <a:pt x="323679" y="261564"/>
                </a:lnTo>
                <a:lnTo>
                  <a:pt x="347472" y="258826"/>
                </a:lnTo>
                <a:lnTo>
                  <a:pt x="370068" y="251039"/>
                </a:lnTo>
                <a:lnTo>
                  <a:pt x="390604" y="238347"/>
                </a:lnTo>
                <a:lnTo>
                  <a:pt x="404960" y="224664"/>
                </a:lnTo>
                <a:lnTo>
                  <a:pt x="333053" y="224664"/>
                </a:lnTo>
                <a:lnTo>
                  <a:pt x="313436" y="221821"/>
                </a:lnTo>
                <a:lnTo>
                  <a:pt x="272796" y="204216"/>
                </a:lnTo>
                <a:lnTo>
                  <a:pt x="240014" y="177276"/>
                </a:lnTo>
                <a:lnTo>
                  <a:pt x="215588" y="125954"/>
                </a:lnTo>
                <a:lnTo>
                  <a:pt x="215407" y="107013"/>
                </a:lnTo>
                <a:lnTo>
                  <a:pt x="219918" y="88096"/>
                </a:lnTo>
                <a:lnTo>
                  <a:pt x="242490" y="52387"/>
                </a:lnTo>
                <a:lnTo>
                  <a:pt x="275478" y="32718"/>
                </a:lnTo>
                <a:lnTo>
                  <a:pt x="288798" y="29591"/>
                </a:lnTo>
                <a:lnTo>
                  <a:pt x="291846" y="23241"/>
                </a:lnTo>
                <a:lnTo>
                  <a:pt x="285202" y="17073"/>
                </a:lnTo>
                <a:lnTo>
                  <a:pt x="279177" y="11144"/>
                </a:lnTo>
                <a:lnTo>
                  <a:pt x="273772" y="5453"/>
                </a:lnTo>
                <a:lnTo>
                  <a:pt x="268986" y="0"/>
                </a:lnTo>
                <a:close/>
              </a:path>
              <a:path w="449579" h="542925">
                <a:moveTo>
                  <a:pt x="426593" y="102489"/>
                </a:moveTo>
                <a:lnTo>
                  <a:pt x="424989" y="146431"/>
                </a:lnTo>
                <a:lnTo>
                  <a:pt x="410718" y="183515"/>
                </a:lnTo>
                <a:lnTo>
                  <a:pt x="369962" y="218733"/>
                </a:lnTo>
                <a:lnTo>
                  <a:pt x="333053" y="224664"/>
                </a:lnTo>
                <a:lnTo>
                  <a:pt x="404960" y="224664"/>
                </a:lnTo>
                <a:lnTo>
                  <a:pt x="436429" y="177748"/>
                </a:lnTo>
                <a:lnTo>
                  <a:pt x="448292" y="137846"/>
                </a:lnTo>
                <a:lnTo>
                  <a:pt x="449199" y="118491"/>
                </a:lnTo>
                <a:lnTo>
                  <a:pt x="426593" y="102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0913" y="3309746"/>
            <a:ext cx="415925" cy="537210"/>
          </a:xfrm>
          <a:custGeom>
            <a:avLst/>
            <a:gdLst/>
            <a:ahLst/>
            <a:cxnLst/>
            <a:rect l="l" t="t" r="r" b="b"/>
            <a:pathLst>
              <a:path w="415925" h="537210">
                <a:moveTo>
                  <a:pt x="12573" y="272541"/>
                </a:moveTo>
                <a:lnTo>
                  <a:pt x="9778" y="277113"/>
                </a:lnTo>
                <a:lnTo>
                  <a:pt x="7620" y="280542"/>
                </a:lnTo>
                <a:lnTo>
                  <a:pt x="6223" y="282955"/>
                </a:lnTo>
                <a:lnTo>
                  <a:pt x="4572" y="285495"/>
                </a:lnTo>
                <a:lnTo>
                  <a:pt x="2539" y="288798"/>
                </a:lnTo>
                <a:lnTo>
                  <a:pt x="0" y="292862"/>
                </a:lnTo>
                <a:lnTo>
                  <a:pt x="205739" y="536828"/>
                </a:lnTo>
                <a:lnTo>
                  <a:pt x="208914" y="531621"/>
                </a:lnTo>
                <a:lnTo>
                  <a:pt x="211200" y="527811"/>
                </a:lnTo>
                <a:lnTo>
                  <a:pt x="212725" y="525526"/>
                </a:lnTo>
                <a:lnTo>
                  <a:pt x="214249" y="522858"/>
                </a:lnTo>
                <a:lnTo>
                  <a:pt x="216153" y="519938"/>
                </a:lnTo>
                <a:lnTo>
                  <a:pt x="218186" y="516508"/>
                </a:lnTo>
                <a:lnTo>
                  <a:pt x="12573" y="272541"/>
                </a:lnTo>
                <a:close/>
              </a:path>
              <a:path w="415925" h="537210">
                <a:moveTo>
                  <a:pt x="208883" y="115077"/>
                </a:moveTo>
                <a:lnTo>
                  <a:pt x="150967" y="125275"/>
                </a:lnTo>
                <a:lnTo>
                  <a:pt x="116712" y="150367"/>
                </a:lnTo>
                <a:lnTo>
                  <a:pt x="87249" y="195452"/>
                </a:lnTo>
                <a:lnTo>
                  <a:pt x="44069" y="265938"/>
                </a:lnTo>
                <a:lnTo>
                  <a:pt x="252095" y="393445"/>
                </a:lnTo>
                <a:lnTo>
                  <a:pt x="278909" y="349757"/>
                </a:lnTo>
                <a:lnTo>
                  <a:pt x="252857" y="349757"/>
                </a:lnTo>
                <a:lnTo>
                  <a:pt x="81279" y="244601"/>
                </a:lnTo>
                <a:lnTo>
                  <a:pt x="81914" y="243586"/>
                </a:lnTo>
                <a:lnTo>
                  <a:pt x="85089" y="237870"/>
                </a:lnTo>
                <a:lnTo>
                  <a:pt x="90804" y="227711"/>
                </a:lnTo>
                <a:lnTo>
                  <a:pt x="116318" y="187465"/>
                </a:lnTo>
                <a:lnTo>
                  <a:pt x="146849" y="158648"/>
                </a:lnTo>
                <a:lnTo>
                  <a:pt x="178736" y="149669"/>
                </a:lnTo>
                <a:lnTo>
                  <a:pt x="278342" y="149669"/>
                </a:lnTo>
                <a:lnTo>
                  <a:pt x="256032" y="133095"/>
                </a:lnTo>
                <a:lnTo>
                  <a:pt x="232005" y="121068"/>
                </a:lnTo>
                <a:lnTo>
                  <a:pt x="208883" y="115077"/>
                </a:lnTo>
                <a:close/>
              </a:path>
              <a:path w="415925" h="537210">
                <a:moveTo>
                  <a:pt x="278342" y="149669"/>
                </a:moveTo>
                <a:lnTo>
                  <a:pt x="178736" y="149669"/>
                </a:lnTo>
                <a:lnTo>
                  <a:pt x="196976" y="152146"/>
                </a:lnTo>
                <a:lnTo>
                  <a:pt x="217027" y="159194"/>
                </a:lnTo>
                <a:lnTo>
                  <a:pt x="265844" y="190914"/>
                </a:lnTo>
                <a:lnTo>
                  <a:pt x="294661" y="236876"/>
                </a:lnTo>
                <a:lnTo>
                  <a:pt x="296545" y="262763"/>
                </a:lnTo>
                <a:lnTo>
                  <a:pt x="294425" y="274385"/>
                </a:lnTo>
                <a:lnTo>
                  <a:pt x="275209" y="316229"/>
                </a:lnTo>
                <a:lnTo>
                  <a:pt x="252857" y="349757"/>
                </a:lnTo>
                <a:lnTo>
                  <a:pt x="278909" y="349757"/>
                </a:lnTo>
                <a:lnTo>
                  <a:pt x="305625" y="304498"/>
                </a:lnTo>
                <a:lnTo>
                  <a:pt x="320343" y="268432"/>
                </a:lnTo>
                <a:lnTo>
                  <a:pt x="323633" y="240289"/>
                </a:lnTo>
                <a:lnTo>
                  <a:pt x="322325" y="226694"/>
                </a:lnTo>
                <a:lnTo>
                  <a:pt x="314467" y="198693"/>
                </a:lnTo>
                <a:lnTo>
                  <a:pt x="300799" y="173751"/>
                </a:lnTo>
                <a:lnTo>
                  <a:pt x="281320" y="151882"/>
                </a:lnTo>
                <a:lnTo>
                  <a:pt x="278342" y="149669"/>
                </a:lnTo>
                <a:close/>
              </a:path>
              <a:path w="415925" h="537210">
                <a:moveTo>
                  <a:pt x="199009" y="17779"/>
                </a:moveTo>
                <a:lnTo>
                  <a:pt x="194310" y="22225"/>
                </a:lnTo>
                <a:lnTo>
                  <a:pt x="187071" y="32130"/>
                </a:lnTo>
                <a:lnTo>
                  <a:pt x="396239" y="160400"/>
                </a:lnTo>
                <a:lnTo>
                  <a:pt x="402082" y="149605"/>
                </a:lnTo>
                <a:lnTo>
                  <a:pt x="404113" y="143510"/>
                </a:lnTo>
                <a:lnTo>
                  <a:pt x="403305" y="142875"/>
                </a:lnTo>
                <a:lnTo>
                  <a:pt x="401827" y="142875"/>
                </a:lnTo>
                <a:lnTo>
                  <a:pt x="402336" y="142112"/>
                </a:lnTo>
                <a:lnTo>
                  <a:pt x="402589" y="142112"/>
                </a:lnTo>
                <a:lnTo>
                  <a:pt x="406400" y="138302"/>
                </a:lnTo>
                <a:lnTo>
                  <a:pt x="415925" y="128397"/>
                </a:lnTo>
                <a:lnTo>
                  <a:pt x="238788" y="19663"/>
                </a:lnTo>
                <a:lnTo>
                  <a:pt x="201541" y="19663"/>
                </a:lnTo>
                <a:lnTo>
                  <a:pt x="201040" y="18541"/>
                </a:lnTo>
                <a:lnTo>
                  <a:pt x="199009" y="17779"/>
                </a:lnTo>
                <a:close/>
              </a:path>
              <a:path w="415925" h="537210">
                <a:moveTo>
                  <a:pt x="402336" y="142112"/>
                </a:moveTo>
                <a:lnTo>
                  <a:pt x="401827" y="142875"/>
                </a:lnTo>
                <a:lnTo>
                  <a:pt x="402478" y="142224"/>
                </a:lnTo>
                <a:lnTo>
                  <a:pt x="402336" y="142112"/>
                </a:lnTo>
                <a:close/>
              </a:path>
              <a:path w="415925" h="537210">
                <a:moveTo>
                  <a:pt x="402478" y="142224"/>
                </a:moveTo>
                <a:lnTo>
                  <a:pt x="401827" y="142875"/>
                </a:lnTo>
                <a:lnTo>
                  <a:pt x="403305" y="142875"/>
                </a:lnTo>
                <a:lnTo>
                  <a:pt x="402478" y="142224"/>
                </a:lnTo>
                <a:close/>
              </a:path>
              <a:path w="415925" h="537210">
                <a:moveTo>
                  <a:pt x="402589" y="142112"/>
                </a:moveTo>
                <a:lnTo>
                  <a:pt x="402336" y="142112"/>
                </a:lnTo>
                <a:lnTo>
                  <a:pt x="402478" y="142224"/>
                </a:lnTo>
                <a:close/>
              </a:path>
              <a:path w="415925" h="537210">
                <a:moveTo>
                  <a:pt x="206756" y="0"/>
                </a:moveTo>
                <a:lnTo>
                  <a:pt x="204398" y="10380"/>
                </a:lnTo>
                <a:lnTo>
                  <a:pt x="202660" y="16938"/>
                </a:lnTo>
                <a:lnTo>
                  <a:pt x="201541" y="19663"/>
                </a:lnTo>
                <a:lnTo>
                  <a:pt x="238788" y="19663"/>
                </a:lnTo>
                <a:lnTo>
                  <a:pt x="206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4259" y="3465957"/>
            <a:ext cx="554990" cy="564515"/>
          </a:xfrm>
          <a:custGeom>
            <a:avLst/>
            <a:gdLst/>
            <a:ahLst/>
            <a:cxnLst/>
            <a:rect l="l" t="t" r="r" b="b"/>
            <a:pathLst>
              <a:path w="554990" h="564514">
                <a:moveTo>
                  <a:pt x="420187" y="487425"/>
                </a:moveTo>
                <a:lnTo>
                  <a:pt x="397637" y="487425"/>
                </a:lnTo>
                <a:lnTo>
                  <a:pt x="398271" y="488568"/>
                </a:lnTo>
                <a:lnTo>
                  <a:pt x="398907" y="490092"/>
                </a:lnTo>
                <a:lnTo>
                  <a:pt x="402375" y="496391"/>
                </a:lnTo>
                <a:lnTo>
                  <a:pt x="405638" y="502665"/>
                </a:lnTo>
                <a:lnTo>
                  <a:pt x="408686" y="507745"/>
                </a:lnTo>
                <a:lnTo>
                  <a:pt x="411225" y="511682"/>
                </a:lnTo>
                <a:lnTo>
                  <a:pt x="414782" y="517651"/>
                </a:lnTo>
                <a:lnTo>
                  <a:pt x="448944" y="549576"/>
                </a:lnTo>
                <a:lnTo>
                  <a:pt x="477519" y="560831"/>
                </a:lnTo>
                <a:lnTo>
                  <a:pt x="487979" y="564141"/>
                </a:lnTo>
                <a:lnTo>
                  <a:pt x="525144" y="554354"/>
                </a:lnTo>
                <a:lnTo>
                  <a:pt x="549619" y="529788"/>
                </a:lnTo>
                <a:lnTo>
                  <a:pt x="474892" y="529788"/>
                </a:lnTo>
                <a:lnTo>
                  <a:pt x="465200" y="528573"/>
                </a:lnTo>
                <a:lnTo>
                  <a:pt x="430403" y="503173"/>
                </a:lnTo>
                <a:lnTo>
                  <a:pt x="421624" y="489965"/>
                </a:lnTo>
                <a:lnTo>
                  <a:pt x="420187" y="487425"/>
                </a:lnTo>
                <a:close/>
              </a:path>
              <a:path w="554990" h="564514">
                <a:moveTo>
                  <a:pt x="336684" y="525271"/>
                </a:moveTo>
                <a:lnTo>
                  <a:pt x="297941" y="525271"/>
                </a:lnTo>
                <a:lnTo>
                  <a:pt x="298450" y="526160"/>
                </a:lnTo>
                <a:lnTo>
                  <a:pt x="298243" y="526238"/>
                </a:lnTo>
                <a:lnTo>
                  <a:pt x="299847" y="531367"/>
                </a:lnTo>
                <a:lnTo>
                  <a:pt x="304291" y="544575"/>
                </a:lnTo>
                <a:lnTo>
                  <a:pt x="336684" y="525271"/>
                </a:lnTo>
                <a:close/>
              </a:path>
              <a:path w="554990" h="564514">
                <a:moveTo>
                  <a:pt x="520889" y="429386"/>
                </a:moveTo>
                <a:lnTo>
                  <a:pt x="497459" y="429386"/>
                </a:lnTo>
                <a:lnTo>
                  <a:pt x="503822" y="438959"/>
                </a:lnTo>
                <a:lnTo>
                  <a:pt x="509793" y="448817"/>
                </a:lnTo>
                <a:lnTo>
                  <a:pt x="515407" y="458962"/>
                </a:lnTo>
                <a:lnTo>
                  <a:pt x="520699" y="469391"/>
                </a:lnTo>
                <a:lnTo>
                  <a:pt x="525559" y="484943"/>
                </a:lnTo>
                <a:lnTo>
                  <a:pt x="524335" y="498840"/>
                </a:lnTo>
                <a:lnTo>
                  <a:pt x="494133" y="526359"/>
                </a:lnTo>
                <a:lnTo>
                  <a:pt x="474892" y="529788"/>
                </a:lnTo>
                <a:lnTo>
                  <a:pt x="549619" y="529788"/>
                </a:lnTo>
                <a:lnTo>
                  <a:pt x="552416" y="524351"/>
                </a:lnTo>
                <a:lnTo>
                  <a:pt x="554579" y="512607"/>
                </a:lnTo>
                <a:lnTo>
                  <a:pt x="554486" y="511093"/>
                </a:lnTo>
                <a:lnTo>
                  <a:pt x="553372" y="498774"/>
                </a:lnTo>
                <a:lnTo>
                  <a:pt x="548719" y="482711"/>
                </a:lnTo>
                <a:lnTo>
                  <a:pt x="540660" y="464242"/>
                </a:lnTo>
                <a:lnTo>
                  <a:pt x="529209" y="443356"/>
                </a:lnTo>
                <a:lnTo>
                  <a:pt x="520889" y="429386"/>
                </a:lnTo>
                <a:close/>
              </a:path>
              <a:path w="554990" h="564514">
                <a:moveTo>
                  <a:pt x="495554" y="386841"/>
                </a:moveTo>
                <a:lnTo>
                  <a:pt x="284988" y="512190"/>
                </a:lnTo>
                <a:lnTo>
                  <a:pt x="291845" y="522350"/>
                </a:lnTo>
                <a:lnTo>
                  <a:pt x="296417" y="526922"/>
                </a:lnTo>
                <a:lnTo>
                  <a:pt x="298243" y="526238"/>
                </a:lnTo>
                <a:lnTo>
                  <a:pt x="297941" y="525271"/>
                </a:lnTo>
                <a:lnTo>
                  <a:pt x="336684" y="525271"/>
                </a:lnTo>
                <a:lnTo>
                  <a:pt x="398201" y="488611"/>
                </a:lnTo>
                <a:lnTo>
                  <a:pt x="397637" y="487425"/>
                </a:lnTo>
                <a:lnTo>
                  <a:pt x="420187" y="487425"/>
                </a:lnTo>
                <a:lnTo>
                  <a:pt x="418205" y="483921"/>
                </a:lnTo>
                <a:lnTo>
                  <a:pt x="415416" y="478281"/>
                </a:lnTo>
                <a:lnTo>
                  <a:pt x="497459" y="429386"/>
                </a:lnTo>
                <a:lnTo>
                  <a:pt x="520889" y="429386"/>
                </a:lnTo>
                <a:lnTo>
                  <a:pt x="495554" y="386841"/>
                </a:lnTo>
                <a:close/>
              </a:path>
              <a:path w="554990" h="564514">
                <a:moveTo>
                  <a:pt x="297941" y="525271"/>
                </a:moveTo>
                <a:lnTo>
                  <a:pt x="298243" y="526238"/>
                </a:lnTo>
                <a:lnTo>
                  <a:pt x="298450" y="526160"/>
                </a:lnTo>
                <a:lnTo>
                  <a:pt x="297941" y="525271"/>
                </a:lnTo>
                <a:close/>
              </a:path>
              <a:path w="554990" h="564514">
                <a:moveTo>
                  <a:pt x="397637" y="487425"/>
                </a:moveTo>
                <a:lnTo>
                  <a:pt x="398201" y="488611"/>
                </a:lnTo>
                <a:lnTo>
                  <a:pt x="397637" y="487425"/>
                </a:lnTo>
                <a:close/>
              </a:path>
              <a:path w="554990" h="564514">
                <a:moveTo>
                  <a:pt x="282193" y="165528"/>
                </a:moveTo>
                <a:lnTo>
                  <a:pt x="231775" y="183133"/>
                </a:lnTo>
                <a:lnTo>
                  <a:pt x="191944" y="217392"/>
                </a:lnTo>
                <a:lnTo>
                  <a:pt x="171068" y="261365"/>
                </a:lnTo>
                <a:lnTo>
                  <a:pt x="168044" y="285966"/>
                </a:lnTo>
                <a:lnTo>
                  <a:pt x="170211" y="310816"/>
                </a:lnTo>
                <a:lnTo>
                  <a:pt x="190118" y="361314"/>
                </a:lnTo>
                <a:lnTo>
                  <a:pt x="225996" y="403685"/>
                </a:lnTo>
                <a:lnTo>
                  <a:pt x="271779" y="427100"/>
                </a:lnTo>
                <a:lnTo>
                  <a:pt x="297140" y="431363"/>
                </a:lnTo>
                <a:lnTo>
                  <a:pt x="322548" y="430053"/>
                </a:lnTo>
                <a:lnTo>
                  <a:pt x="348003" y="423171"/>
                </a:lnTo>
                <a:lnTo>
                  <a:pt x="373507" y="410717"/>
                </a:lnTo>
                <a:lnTo>
                  <a:pt x="394514" y="395350"/>
                </a:lnTo>
                <a:lnTo>
                  <a:pt x="279780" y="395350"/>
                </a:lnTo>
                <a:lnTo>
                  <a:pt x="256682" y="391991"/>
                </a:lnTo>
                <a:lnTo>
                  <a:pt x="219916" y="370794"/>
                </a:lnTo>
                <a:lnTo>
                  <a:pt x="198084" y="336000"/>
                </a:lnTo>
                <a:lnTo>
                  <a:pt x="192897" y="302656"/>
                </a:lnTo>
                <a:lnTo>
                  <a:pt x="192940" y="301150"/>
                </a:lnTo>
                <a:lnTo>
                  <a:pt x="214518" y="249269"/>
                </a:lnTo>
                <a:lnTo>
                  <a:pt x="249300" y="220598"/>
                </a:lnTo>
                <a:lnTo>
                  <a:pt x="292734" y="202120"/>
                </a:lnTo>
                <a:lnTo>
                  <a:pt x="313451" y="199024"/>
                </a:lnTo>
                <a:lnTo>
                  <a:pt x="383018" y="199024"/>
                </a:lnTo>
                <a:lnTo>
                  <a:pt x="376046" y="192119"/>
                </a:lnTo>
                <a:lnTo>
                  <a:pt x="356473" y="179427"/>
                </a:lnTo>
                <a:lnTo>
                  <a:pt x="334899" y="171449"/>
                </a:lnTo>
                <a:lnTo>
                  <a:pt x="308248" y="165542"/>
                </a:lnTo>
                <a:lnTo>
                  <a:pt x="282193" y="165528"/>
                </a:lnTo>
                <a:close/>
              </a:path>
              <a:path w="554990" h="564514">
                <a:moveTo>
                  <a:pt x="383018" y="199024"/>
                </a:moveTo>
                <a:lnTo>
                  <a:pt x="313451" y="199024"/>
                </a:lnTo>
                <a:lnTo>
                  <a:pt x="333501" y="200024"/>
                </a:lnTo>
                <a:lnTo>
                  <a:pt x="352169" y="205049"/>
                </a:lnTo>
                <a:lnTo>
                  <a:pt x="395478" y="243839"/>
                </a:lnTo>
                <a:lnTo>
                  <a:pt x="408733" y="281987"/>
                </a:lnTo>
                <a:lnTo>
                  <a:pt x="408318" y="301150"/>
                </a:lnTo>
                <a:lnTo>
                  <a:pt x="394303" y="337550"/>
                </a:lnTo>
                <a:lnTo>
                  <a:pt x="359812" y="370199"/>
                </a:lnTo>
                <a:lnTo>
                  <a:pt x="317023" y="391429"/>
                </a:lnTo>
                <a:lnTo>
                  <a:pt x="279780" y="395350"/>
                </a:lnTo>
                <a:lnTo>
                  <a:pt x="394514" y="395350"/>
                </a:lnTo>
                <a:lnTo>
                  <a:pt x="425638" y="351639"/>
                </a:lnTo>
                <a:lnTo>
                  <a:pt x="432607" y="302656"/>
                </a:lnTo>
                <a:lnTo>
                  <a:pt x="429117" y="279082"/>
                </a:lnTo>
                <a:lnTo>
                  <a:pt x="421316" y="255412"/>
                </a:lnTo>
                <a:lnTo>
                  <a:pt x="409193" y="231647"/>
                </a:lnTo>
                <a:lnTo>
                  <a:pt x="393620" y="209526"/>
                </a:lnTo>
                <a:lnTo>
                  <a:pt x="383018" y="199024"/>
                </a:lnTo>
                <a:close/>
              </a:path>
              <a:path w="554990" h="564514">
                <a:moveTo>
                  <a:pt x="132918" y="207992"/>
                </a:moveTo>
                <a:lnTo>
                  <a:pt x="110017" y="207992"/>
                </a:lnTo>
                <a:lnTo>
                  <a:pt x="111442" y="211121"/>
                </a:lnTo>
                <a:lnTo>
                  <a:pt x="113724" y="218418"/>
                </a:lnTo>
                <a:lnTo>
                  <a:pt x="116839" y="229869"/>
                </a:lnTo>
                <a:lnTo>
                  <a:pt x="132918" y="207992"/>
                </a:lnTo>
                <a:close/>
              </a:path>
              <a:path w="554990" h="564514">
                <a:moveTo>
                  <a:pt x="139218" y="41909"/>
                </a:moveTo>
                <a:lnTo>
                  <a:pt x="114300" y="41909"/>
                </a:lnTo>
                <a:lnTo>
                  <a:pt x="157225" y="113791"/>
                </a:lnTo>
                <a:lnTo>
                  <a:pt x="144127" y="131679"/>
                </a:lnTo>
                <a:lnTo>
                  <a:pt x="129397" y="150875"/>
                </a:lnTo>
                <a:lnTo>
                  <a:pt x="112988" y="171449"/>
                </a:lnTo>
                <a:lnTo>
                  <a:pt x="94995" y="193293"/>
                </a:lnTo>
                <a:lnTo>
                  <a:pt x="102615" y="204596"/>
                </a:lnTo>
                <a:lnTo>
                  <a:pt x="107441" y="209803"/>
                </a:lnTo>
                <a:lnTo>
                  <a:pt x="109474" y="209041"/>
                </a:lnTo>
                <a:lnTo>
                  <a:pt x="110017" y="207992"/>
                </a:lnTo>
                <a:lnTo>
                  <a:pt x="132918" y="207992"/>
                </a:lnTo>
                <a:lnTo>
                  <a:pt x="214188" y="97408"/>
                </a:lnTo>
                <a:lnTo>
                  <a:pt x="172212" y="97408"/>
                </a:lnTo>
                <a:lnTo>
                  <a:pt x="139218" y="41909"/>
                </a:lnTo>
                <a:close/>
              </a:path>
              <a:path w="554990" h="564514">
                <a:moveTo>
                  <a:pt x="267388" y="25018"/>
                </a:moveTo>
                <a:lnTo>
                  <a:pt x="225043" y="25018"/>
                </a:lnTo>
                <a:lnTo>
                  <a:pt x="172212" y="97408"/>
                </a:lnTo>
                <a:lnTo>
                  <a:pt x="214188" y="97408"/>
                </a:lnTo>
                <a:lnTo>
                  <a:pt x="267388" y="25018"/>
                </a:lnTo>
                <a:close/>
              </a:path>
              <a:path w="554990" h="564514">
                <a:moveTo>
                  <a:pt x="138614" y="40893"/>
                </a:moveTo>
                <a:lnTo>
                  <a:pt x="11937" y="40893"/>
                </a:lnTo>
                <a:lnTo>
                  <a:pt x="13300" y="45973"/>
                </a:lnTo>
                <a:lnTo>
                  <a:pt x="15875" y="60578"/>
                </a:lnTo>
                <a:lnTo>
                  <a:pt x="54486" y="52060"/>
                </a:lnTo>
                <a:lnTo>
                  <a:pt x="114300" y="41909"/>
                </a:lnTo>
                <a:lnTo>
                  <a:pt x="139218" y="41909"/>
                </a:lnTo>
                <a:lnTo>
                  <a:pt x="138614" y="40893"/>
                </a:lnTo>
                <a:close/>
              </a:path>
              <a:path w="554990" h="564514">
                <a:moveTo>
                  <a:pt x="271144" y="0"/>
                </a:moveTo>
                <a:lnTo>
                  <a:pt x="0" y="33781"/>
                </a:lnTo>
                <a:lnTo>
                  <a:pt x="5841" y="42163"/>
                </a:lnTo>
                <a:lnTo>
                  <a:pt x="9778" y="45973"/>
                </a:lnTo>
                <a:lnTo>
                  <a:pt x="11811" y="45084"/>
                </a:lnTo>
                <a:lnTo>
                  <a:pt x="11937" y="40893"/>
                </a:lnTo>
                <a:lnTo>
                  <a:pt x="138614" y="40893"/>
                </a:lnTo>
                <a:lnTo>
                  <a:pt x="136651" y="37591"/>
                </a:lnTo>
                <a:lnTo>
                  <a:pt x="225043" y="25018"/>
                </a:lnTo>
                <a:lnTo>
                  <a:pt x="267388" y="25018"/>
                </a:lnTo>
                <a:lnTo>
                  <a:pt x="277749" y="10921"/>
                </a:lnTo>
                <a:lnTo>
                  <a:pt x="27114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014" y="3820328"/>
            <a:ext cx="1019175" cy="172419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spc="-1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2800" spc="-7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R="28575" algn="ctr">
              <a:lnSpc>
                <a:spcPct val="100000"/>
              </a:lnSpc>
              <a:spcBef>
                <a:spcPts val="509"/>
              </a:spcBef>
            </a:pPr>
            <a:r>
              <a:rPr sz="1800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solidFill>
                  <a:srgbClr val="BEBEB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2800" spc="-70" dirty="0">
                <a:solidFill>
                  <a:srgbClr val="BEBEB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8" y="255269"/>
            <a:ext cx="10266782" cy="274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1.3 </a:t>
            </a:r>
            <a:r>
              <a:rPr sz="2200" b="1" spc="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2200" b="1" spc="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핵심기술</a:t>
            </a:r>
            <a:r>
              <a:rPr sz="2200" b="1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200" b="1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(2/3)</a:t>
            </a:r>
            <a:endParaRPr sz="2200" b="1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"/>
              <a:tabLst>
                <a:tab pos="241300" algn="l"/>
              </a:tabLst>
            </a:pP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Aspect Oriented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Programming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줄여서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AOP</a:t>
            </a:r>
            <a:r>
              <a:rPr sz="1800" spc="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</a:t>
            </a:r>
            <a:r>
              <a:rPr sz="1800" spc="-1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AOP</a:t>
            </a:r>
            <a:r>
              <a:rPr sz="18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관심사의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2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분리를</a:t>
            </a:r>
            <a:r>
              <a:rPr sz="1800" spc="-12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통해서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모듈성을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향상시키고자 </a:t>
            </a:r>
            <a:r>
              <a:rPr sz="1800" spc="-22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프로그래밍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</a:t>
            </a:r>
            <a:r>
              <a:rPr sz="1800" spc="-254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800" spc="-254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54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 </a:t>
            </a:r>
            <a:r>
              <a:rPr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패러다임입니다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lang="en-US" spc="-275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755650" lvl="1" indent="-285750">
              <a:spcBef>
                <a:spcPts val="434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sz="16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애플리케이션에서</a:t>
            </a:r>
            <a:r>
              <a:rPr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중복적으로 나타나는 </a:t>
            </a:r>
            <a:r>
              <a:rPr sz="1600" spc="-190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공통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</a:t>
            </a:r>
            <a:r>
              <a:rPr lang="en-US"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</a:t>
            </a:r>
            <a:r>
              <a:rPr lang="ko-KR" altLang="en-US"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횡단 관심사</a:t>
            </a:r>
            <a:r>
              <a:rPr lang="en-US" altLang="ko-KR"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독립적으로 모듈화하여 핵심 비즈니스 로직에 </a:t>
            </a:r>
            <a:r>
              <a:rPr sz="1600" spc="-190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투명하게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</a:t>
            </a:r>
            <a:r>
              <a:rPr lang="ko-KR" altLang="en-US"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 것이 가능합니다</a:t>
            </a:r>
            <a:r>
              <a:rPr lang="en-US" altLang="ko-KR" sz="1600" spc="-19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16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"/>
              <a:tabLst>
                <a:tab pos="241300" algn="l"/>
              </a:tabLst>
            </a:pPr>
            <a:r>
              <a:rPr lang="ko-KR" altLang="en-US" sz="18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장점</a:t>
            </a:r>
            <a:endParaRPr lang="en-US" altLang="ko-KR" sz="1800" dirty="0" smtClean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755650" lvl="1" indent="-285750">
              <a:spcBef>
                <a:spcPts val="425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핵심 비즈니스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로직에만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집중해서 코드를 개발할 수 있습니다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</a:p>
          <a:p>
            <a:pPr marL="755650" lvl="1" indent="-285750">
              <a:spcBef>
                <a:spcPts val="425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각 프로젝트마다 다른 관심사를 적용할 때 코드의 수정을 최소화시킬 수 있습니다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</a:p>
          <a:p>
            <a:pPr marL="755650" lvl="1" indent="-285750">
              <a:spcBef>
                <a:spcPts val="425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원하는 관심사의 유지 보수가 수월한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코드을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구성할 수 있습니다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</a:p>
        </p:txBody>
      </p:sp>
      <p:sp>
        <p:nvSpPr>
          <p:cNvPr id="3" name="object 3"/>
          <p:cNvSpPr/>
          <p:nvPr/>
        </p:nvSpPr>
        <p:spPr>
          <a:xfrm>
            <a:off x="4248784" y="3101710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1275714" y="0"/>
                </a:moveTo>
                <a:lnTo>
                  <a:pt x="0" y="2160397"/>
                </a:lnTo>
                <a:lnTo>
                  <a:pt x="2551430" y="2160397"/>
                </a:lnTo>
                <a:lnTo>
                  <a:pt x="12757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8784" y="3101710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0" y="2160397"/>
                </a:moveTo>
                <a:lnTo>
                  <a:pt x="1275714" y="0"/>
                </a:lnTo>
                <a:lnTo>
                  <a:pt x="2551430" y="2160397"/>
                </a:lnTo>
                <a:lnTo>
                  <a:pt x="0" y="2160397"/>
                </a:lnTo>
                <a:close/>
              </a:path>
            </a:pathLst>
          </a:custGeom>
          <a:ln w="19050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9828" y="3981947"/>
            <a:ext cx="449580" cy="542925"/>
          </a:xfrm>
          <a:custGeom>
            <a:avLst/>
            <a:gdLst/>
            <a:ahLst/>
            <a:cxnLst/>
            <a:rect l="l" t="t" r="r" b="b"/>
            <a:pathLst>
              <a:path w="449579" h="542925">
                <a:moveTo>
                  <a:pt x="11811" y="399796"/>
                </a:moveTo>
                <a:lnTo>
                  <a:pt x="7238" y="404241"/>
                </a:lnTo>
                <a:lnTo>
                  <a:pt x="0" y="414147"/>
                </a:lnTo>
                <a:lnTo>
                  <a:pt x="209169" y="542417"/>
                </a:lnTo>
                <a:lnTo>
                  <a:pt x="215011" y="531622"/>
                </a:lnTo>
                <a:lnTo>
                  <a:pt x="217043" y="525526"/>
                </a:lnTo>
                <a:lnTo>
                  <a:pt x="216396" y="525018"/>
                </a:lnTo>
                <a:lnTo>
                  <a:pt x="214757" y="525018"/>
                </a:lnTo>
                <a:lnTo>
                  <a:pt x="215265" y="524129"/>
                </a:lnTo>
                <a:lnTo>
                  <a:pt x="215597" y="524129"/>
                </a:lnTo>
                <a:lnTo>
                  <a:pt x="219201" y="520319"/>
                </a:lnTo>
                <a:lnTo>
                  <a:pt x="228854" y="510413"/>
                </a:lnTo>
                <a:lnTo>
                  <a:pt x="51717" y="401679"/>
                </a:lnTo>
                <a:lnTo>
                  <a:pt x="14416" y="401679"/>
                </a:lnTo>
                <a:lnTo>
                  <a:pt x="13970" y="400558"/>
                </a:lnTo>
                <a:lnTo>
                  <a:pt x="11811" y="399796"/>
                </a:lnTo>
                <a:close/>
              </a:path>
              <a:path w="449579" h="542925">
                <a:moveTo>
                  <a:pt x="215265" y="524129"/>
                </a:moveTo>
                <a:lnTo>
                  <a:pt x="214757" y="525018"/>
                </a:lnTo>
                <a:lnTo>
                  <a:pt x="215455" y="524279"/>
                </a:lnTo>
                <a:lnTo>
                  <a:pt x="215265" y="524129"/>
                </a:lnTo>
                <a:close/>
              </a:path>
              <a:path w="449579" h="542925">
                <a:moveTo>
                  <a:pt x="215455" y="524279"/>
                </a:moveTo>
                <a:lnTo>
                  <a:pt x="214757" y="525018"/>
                </a:lnTo>
                <a:lnTo>
                  <a:pt x="216396" y="525018"/>
                </a:lnTo>
                <a:lnTo>
                  <a:pt x="215455" y="524279"/>
                </a:lnTo>
                <a:close/>
              </a:path>
              <a:path w="449579" h="542925">
                <a:moveTo>
                  <a:pt x="215597" y="524129"/>
                </a:moveTo>
                <a:lnTo>
                  <a:pt x="215265" y="524129"/>
                </a:lnTo>
                <a:lnTo>
                  <a:pt x="215455" y="524279"/>
                </a:lnTo>
                <a:lnTo>
                  <a:pt x="215597" y="524129"/>
                </a:lnTo>
                <a:close/>
              </a:path>
              <a:path w="449579" h="542925">
                <a:moveTo>
                  <a:pt x="218384" y="263318"/>
                </a:moveTo>
                <a:lnTo>
                  <a:pt x="172402" y="278622"/>
                </a:lnTo>
                <a:lnTo>
                  <a:pt x="140803" y="321381"/>
                </a:lnTo>
                <a:lnTo>
                  <a:pt x="134135" y="355480"/>
                </a:lnTo>
                <a:lnTo>
                  <a:pt x="136017" y="372745"/>
                </a:lnTo>
                <a:lnTo>
                  <a:pt x="161020" y="417036"/>
                </a:lnTo>
                <a:lnTo>
                  <a:pt x="209835" y="443023"/>
                </a:lnTo>
                <a:lnTo>
                  <a:pt x="227147" y="444748"/>
                </a:lnTo>
                <a:lnTo>
                  <a:pt x="244601" y="442722"/>
                </a:lnTo>
                <a:lnTo>
                  <a:pt x="260582" y="437405"/>
                </a:lnTo>
                <a:lnTo>
                  <a:pt x="274812" y="429053"/>
                </a:lnTo>
                <a:lnTo>
                  <a:pt x="287303" y="417629"/>
                </a:lnTo>
                <a:lnTo>
                  <a:pt x="290071" y="413893"/>
                </a:lnTo>
                <a:lnTo>
                  <a:pt x="247269" y="413893"/>
                </a:lnTo>
                <a:lnTo>
                  <a:pt x="235650" y="413037"/>
                </a:lnTo>
                <a:lnTo>
                  <a:pt x="199771" y="399161"/>
                </a:lnTo>
                <a:lnTo>
                  <a:pt x="168534" y="372264"/>
                </a:lnTo>
                <a:lnTo>
                  <a:pt x="156162" y="338042"/>
                </a:lnTo>
                <a:lnTo>
                  <a:pt x="158339" y="325969"/>
                </a:lnTo>
                <a:lnTo>
                  <a:pt x="190388" y="295280"/>
                </a:lnTo>
                <a:lnTo>
                  <a:pt x="202437" y="294640"/>
                </a:lnTo>
                <a:lnTo>
                  <a:pt x="288013" y="294640"/>
                </a:lnTo>
                <a:lnTo>
                  <a:pt x="282965" y="289367"/>
                </a:lnTo>
                <a:lnTo>
                  <a:pt x="268605" y="278892"/>
                </a:lnTo>
                <a:lnTo>
                  <a:pt x="251721" y="270176"/>
                </a:lnTo>
                <a:lnTo>
                  <a:pt x="234981" y="264985"/>
                </a:lnTo>
                <a:lnTo>
                  <a:pt x="218384" y="263318"/>
                </a:lnTo>
                <a:close/>
              </a:path>
              <a:path w="449579" h="542925">
                <a:moveTo>
                  <a:pt x="288013" y="294640"/>
                </a:moveTo>
                <a:lnTo>
                  <a:pt x="202437" y="294640"/>
                </a:lnTo>
                <a:lnTo>
                  <a:pt x="213320" y="295951"/>
                </a:lnTo>
                <a:lnTo>
                  <a:pt x="224440" y="298942"/>
                </a:lnTo>
                <a:lnTo>
                  <a:pt x="257992" y="317293"/>
                </a:lnTo>
                <a:lnTo>
                  <a:pt x="288089" y="357036"/>
                </a:lnTo>
                <a:lnTo>
                  <a:pt x="290528" y="369157"/>
                </a:lnTo>
                <a:lnTo>
                  <a:pt x="289371" y="380658"/>
                </a:lnTo>
                <a:lnTo>
                  <a:pt x="258603" y="412293"/>
                </a:lnTo>
                <a:lnTo>
                  <a:pt x="247269" y="413893"/>
                </a:lnTo>
                <a:lnTo>
                  <a:pt x="290071" y="413893"/>
                </a:lnTo>
                <a:lnTo>
                  <a:pt x="298069" y="403098"/>
                </a:lnTo>
                <a:lnTo>
                  <a:pt x="307147" y="384950"/>
                </a:lnTo>
                <a:lnTo>
                  <a:pt x="312118" y="366887"/>
                </a:lnTo>
                <a:lnTo>
                  <a:pt x="313017" y="348894"/>
                </a:lnTo>
                <a:lnTo>
                  <a:pt x="309880" y="330962"/>
                </a:lnTo>
                <a:lnTo>
                  <a:pt x="303591" y="315414"/>
                </a:lnTo>
                <a:lnTo>
                  <a:pt x="294624" y="301545"/>
                </a:lnTo>
                <a:lnTo>
                  <a:pt x="288013" y="294640"/>
                </a:lnTo>
                <a:close/>
              </a:path>
              <a:path w="449579" h="542925">
                <a:moveTo>
                  <a:pt x="19685" y="382016"/>
                </a:moveTo>
                <a:lnTo>
                  <a:pt x="17309" y="392396"/>
                </a:lnTo>
                <a:lnTo>
                  <a:pt x="15541" y="398954"/>
                </a:lnTo>
                <a:lnTo>
                  <a:pt x="14416" y="401679"/>
                </a:lnTo>
                <a:lnTo>
                  <a:pt x="51717" y="401679"/>
                </a:lnTo>
                <a:lnTo>
                  <a:pt x="19685" y="382016"/>
                </a:lnTo>
                <a:close/>
              </a:path>
              <a:path w="449579" h="542925">
                <a:moveTo>
                  <a:pt x="268986" y="0"/>
                </a:moveTo>
                <a:lnTo>
                  <a:pt x="237077" y="26733"/>
                </a:lnTo>
                <a:lnTo>
                  <a:pt x="212979" y="57658"/>
                </a:lnTo>
                <a:lnTo>
                  <a:pt x="192119" y="107299"/>
                </a:lnTo>
                <a:lnTo>
                  <a:pt x="189047" y="131935"/>
                </a:lnTo>
                <a:lnTo>
                  <a:pt x="190881" y="156464"/>
                </a:lnTo>
                <a:lnTo>
                  <a:pt x="210327" y="202787"/>
                </a:lnTo>
                <a:lnTo>
                  <a:pt x="250062" y="238633"/>
                </a:lnTo>
                <a:lnTo>
                  <a:pt x="299529" y="259111"/>
                </a:lnTo>
                <a:lnTo>
                  <a:pt x="323679" y="261564"/>
                </a:lnTo>
                <a:lnTo>
                  <a:pt x="347472" y="258826"/>
                </a:lnTo>
                <a:lnTo>
                  <a:pt x="370068" y="251039"/>
                </a:lnTo>
                <a:lnTo>
                  <a:pt x="390604" y="238347"/>
                </a:lnTo>
                <a:lnTo>
                  <a:pt x="404960" y="224664"/>
                </a:lnTo>
                <a:lnTo>
                  <a:pt x="333053" y="224664"/>
                </a:lnTo>
                <a:lnTo>
                  <a:pt x="313436" y="221821"/>
                </a:lnTo>
                <a:lnTo>
                  <a:pt x="272796" y="204216"/>
                </a:lnTo>
                <a:lnTo>
                  <a:pt x="240014" y="177276"/>
                </a:lnTo>
                <a:lnTo>
                  <a:pt x="215588" y="125954"/>
                </a:lnTo>
                <a:lnTo>
                  <a:pt x="215407" y="107013"/>
                </a:lnTo>
                <a:lnTo>
                  <a:pt x="219918" y="88096"/>
                </a:lnTo>
                <a:lnTo>
                  <a:pt x="242490" y="52387"/>
                </a:lnTo>
                <a:lnTo>
                  <a:pt x="275478" y="32718"/>
                </a:lnTo>
                <a:lnTo>
                  <a:pt x="288798" y="29591"/>
                </a:lnTo>
                <a:lnTo>
                  <a:pt x="291846" y="23241"/>
                </a:lnTo>
                <a:lnTo>
                  <a:pt x="285202" y="17073"/>
                </a:lnTo>
                <a:lnTo>
                  <a:pt x="279177" y="11144"/>
                </a:lnTo>
                <a:lnTo>
                  <a:pt x="273772" y="5453"/>
                </a:lnTo>
                <a:lnTo>
                  <a:pt x="268986" y="0"/>
                </a:lnTo>
                <a:close/>
              </a:path>
              <a:path w="449579" h="542925">
                <a:moveTo>
                  <a:pt x="426593" y="102489"/>
                </a:moveTo>
                <a:lnTo>
                  <a:pt x="424989" y="146431"/>
                </a:lnTo>
                <a:lnTo>
                  <a:pt x="410718" y="183515"/>
                </a:lnTo>
                <a:lnTo>
                  <a:pt x="369962" y="218733"/>
                </a:lnTo>
                <a:lnTo>
                  <a:pt x="333053" y="224664"/>
                </a:lnTo>
                <a:lnTo>
                  <a:pt x="404960" y="224664"/>
                </a:lnTo>
                <a:lnTo>
                  <a:pt x="436429" y="177748"/>
                </a:lnTo>
                <a:lnTo>
                  <a:pt x="448292" y="137846"/>
                </a:lnTo>
                <a:lnTo>
                  <a:pt x="449199" y="118491"/>
                </a:lnTo>
                <a:lnTo>
                  <a:pt x="426593" y="1024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0913" y="3584564"/>
            <a:ext cx="415925" cy="537210"/>
          </a:xfrm>
          <a:custGeom>
            <a:avLst/>
            <a:gdLst/>
            <a:ahLst/>
            <a:cxnLst/>
            <a:rect l="l" t="t" r="r" b="b"/>
            <a:pathLst>
              <a:path w="415925" h="537210">
                <a:moveTo>
                  <a:pt x="12573" y="272541"/>
                </a:moveTo>
                <a:lnTo>
                  <a:pt x="9778" y="277113"/>
                </a:lnTo>
                <a:lnTo>
                  <a:pt x="7620" y="280542"/>
                </a:lnTo>
                <a:lnTo>
                  <a:pt x="6223" y="282955"/>
                </a:lnTo>
                <a:lnTo>
                  <a:pt x="4572" y="285495"/>
                </a:lnTo>
                <a:lnTo>
                  <a:pt x="2539" y="288798"/>
                </a:lnTo>
                <a:lnTo>
                  <a:pt x="0" y="292862"/>
                </a:lnTo>
                <a:lnTo>
                  <a:pt x="205739" y="536828"/>
                </a:lnTo>
                <a:lnTo>
                  <a:pt x="208914" y="531621"/>
                </a:lnTo>
                <a:lnTo>
                  <a:pt x="211200" y="527811"/>
                </a:lnTo>
                <a:lnTo>
                  <a:pt x="212725" y="525526"/>
                </a:lnTo>
                <a:lnTo>
                  <a:pt x="214249" y="522858"/>
                </a:lnTo>
                <a:lnTo>
                  <a:pt x="216153" y="519938"/>
                </a:lnTo>
                <a:lnTo>
                  <a:pt x="218186" y="516508"/>
                </a:lnTo>
                <a:lnTo>
                  <a:pt x="12573" y="272541"/>
                </a:lnTo>
                <a:close/>
              </a:path>
              <a:path w="415925" h="537210">
                <a:moveTo>
                  <a:pt x="208883" y="115077"/>
                </a:moveTo>
                <a:lnTo>
                  <a:pt x="150967" y="125275"/>
                </a:lnTo>
                <a:lnTo>
                  <a:pt x="116712" y="150367"/>
                </a:lnTo>
                <a:lnTo>
                  <a:pt x="87249" y="195452"/>
                </a:lnTo>
                <a:lnTo>
                  <a:pt x="44069" y="265938"/>
                </a:lnTo>
                <a:lnTo>
                  <a:pt x="252095" y="393445"/>
                </a:lnTo>
                <a:lnTo>
                  <a:pt x="278909" y="349757"/>
                </a:lnTo>
                <a:lnTo>
                  <a:pt x="252857" y="349757"/>
                </a:lnTo>
                <a:lnTo>
                  <a:pt x="81279" y="244601"/>
                </a:lnTo>
                <a:lnTo>
                  <a:pt x="81914" y="243586"/>
                </a:lnTo>
                <a:lnTo>
                  <a:pt x="85089" y="237870"/>
                </a:lnTo>
                <a:lnTo>
                  <a:pt x="90804" y="227711"/>
                </a:lnTo>
                <a:lnTo>
                  <a:pt x="116318" y="187465"/>
                </a:lnTo>
                <a:lnTo>
                  <a:pt x="146849" y="158648"/>
                </a:lnTo>
                <a:lnTo>
                  <a:pt x="178736" y="149669"/>
                </a:lnTo>
                <a:lnTo>
                  <a:pt x="278342" y="149669"/>
                </a:lnTo>
                <a:lnTo>
                  <a:pt x="256032" y="133095"/>
                </a:lnTo>
                <a:lnTo>
                  <a:pt x="232005" y="121068"/>
                </a:lnTo>
                <a:lnTo>
                  <a:pt x="208883" y="115077"/>
                </a:lnTo>
                <a:close/>
              </a:path>
              <a:path w="415925" h="537210">
                <a:moveTo>
                  <a:pt x="278342" y="149669"/>
                </a:moveTo>
                <a:lnTo>
                  <a:pt x="178736" y="149669"/>
                </a:lnTo>
                <a:lnTo>
                  <a:pt x="196976" y="152146"/>
                </a:lnTo>
                <a:lnTo>
                  <a:pt x="217027" y="159194"/>
                </a:lnTo>
                <a:lnTo>
                  <a:pt x="265844" y="190914"/>
                </a:lnTo>
                <a:lnTo>
                  <a:pt x="294661" y="236876"/>
                </a:lnTo>
                <a:lnTo>
                  <a:pt x="296545" y="262763"/>
                </a:lnTo>
                <a:lnTo>
                  <a:pt x="294425" y="274385"/>
                </a:lnTo>
                <a:lnTo>
                  <a:pt x="275209" y="316229"/>
                </a:lnTo>
                <a:lnTo>
                  <a:pt x="252857" y="349757"/>
                </a:lnTo>
                <a:lnTo>
                  <a:pt x="278909" y="349757"/>
                </a:lnTo>
                <a:lnTo>
                  <a:pt x="305625" y="304498"/>
                </a:lnTo>
                <a:lnTo>
                  <a:pt x="320343" y="268432"/>
                </a:lnTo>
                <a:lnTo>
                  <a:pt x="323633" y="240289"/>
                </a:lnTo>
                <a:lnTo>
                  <a:pt x="322325" y="226694"/>
                </a:lnTo>
                <a:lnTo>
                  <a:pt x="314467" y="198693"/>
                </a:lnTo>
                <a:lnTo>
                  <a:pt x="300799" y="173751"/>
                </a:lnTo>
                <a:lnTo>
                  <a:pt x="281320" y="151882"/>
                </a:lnTo>
                <a:lnTo>
                  <a:pt x="278342" y="149669"/>
                </a:lnTo>
                <a:close/>
              </a:path>
              <a:path w="415925" h="537210">
                <a:moveTo>
                  <a:pt x="199009" y="17779"/>
                </a:moveTo>
                <a:lnTo>
                  <a:pt x="194310" y="22225"/>
                </a:lnTo>
                <a:lnTo>
                  <a:pt x="187071" y="32130"/>
                </a:lnTo>
                <a:lnTo>
                  <a:pt x="396239" y="160400"/>
                </a:lnTo>
                <a:lnTo>
                  <a:pt x="402082" y="149605"/>
                </a:lnTo>
                <a:lnTo>
                  <a:pt x="404113" y="143510"/>
                </a:lnTo>
                <a:lnTo>
                  <a:pt x="403305" y="142875"/>
                </a:lnTo>
                <a:lnTo>
                  <a:pt x="401827" y="142875"/>
                </a:lnTo>
                <a:lnTo>
                  <a:pt x="402336" y="142112"/>
                </a:lnTo>
                <a:lnTo>
                  <a:pt x="402589" y="142112"/>
                </a:lnTo>
                <a:lnTo>
                  <a:pt x="406400" y="138302"/>
                </a:lnTo>
                <a:lnTo>
                  <a:pt x="415925" y="128397"/>
                </a:lnTo>
                <a:lnTo>
                  <a:pt x="238788" y="19663"/>
                </a:lnTo>
                <a:lnTo>
                  <a:pt x="201541" y="19663"/>
                </a:lnTo>
                <a:lnTo>
                  <a:pt x="201040" y="18541"/>
                </a:lnTo>
                <a:lnTo>
                  <a:pt x="199009" y="17779"/>
                </a:lnTo>
                <a:close/>
              </a:path>
              <a:path w="415925" h="537210">
                <a:moveTo>
                  <a:pt x="402336" y="142112"/>
                </a:moveTo>
                <a:lnTo>
                  <a:pt x="401827" y="142875"/>
                </a:lnTo>
                <a:lnTo>
                  <a:pt x="402478" y="142224"/>
                </a:lnTo>
                <a:lnTo>
                  <a:pt x="402336" y="142112"/>
                </a:lnTo>
                <a:close/>
              </a:path>
              <a:path w="415925" h="537210">
                <a:moveTo>
                  <a:pt x="402478" y="142224"/>
                </a:moveTo>
                <a:lnTo>
                  <a:pt x="401827" y="142875"/>
                </a:lnTo>
                <a:lnTo>
                  <a:pt x="403305" y="142875"/>
                </a:lnTo>
                <a:lnTo>
                  <a:pt x="402478" y="142224"/>
                </a:lnTo>
                <a:close/>
              </a:path>
              <a:path w="415925" h="537210">
                <a:moveTo>
                  <a:pt x="402589" y="142112"/>
                </a:moveTo>
                <a:lnTo>
                  <a:pt x="402336" y="142112"/>
                </a:lnTo>
                <a:lnTo>
                  <a:pt x="402478" y="142224"/>
                </a:lnTo>
                <a:close/>
              </a:path>
              <a:path w="415925" h="537210">
                <a:moveTo>
                  <a:pt x="206756" y="0"/>
                </a:moveTo>
                <a:lnTo>
                  <a:pt x="204398" y="10380"/>
                </a:lnTo>
                <a:lnTo>
                  <a:pt x="202660" y="16938"/>
                </a:lnTo>
                <a:lnTo>
                  <a:pt x="201541" y="19663"/>
                </a:lnTo>
                <a:lnTo>
                  <a:pt x="238788" y="19663"/>
                </a:lnTo>
                <a:lnTo>
                  <a:pt x="20675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4259" y="3740775"/>
            <a:ext cx="554990" cy="564515"/>
          </a:xfrm>
          <a:custGeom>
            <a:avLst/>
            <a:gdLst/>
            <a:ahLst/>
            <a:cxnLst/>
            <a:rect l="l" t="t" r="r" b="b"/>
            <a:pathLst>
              <a:path w="554990" h="564514">
                <a:moveTo>
                  <a:pt x="420187" y="487425"/>
                </a:moveTo>
                <a:lnTo>
                  <a:pt x="397637" y="487425"/>
                </a:lnTo>
                <a:lnTo>
                  <a:pt x="398271" y="488568"/>
                </a:lnTo>
                <a:lnTo>
                  <a:pt x="398907" y="490092"/>
                </a:lnTo>
                <a:lnTo>
                  <a:pt x="402375" y="496391"/>
                </a:lnTo>
                <a:lnTo>
                  <a:pt x="405638" y="502665"/>
                </a:lnTo>
                <a:lnTo>
                  <a:pt x="408686" y="507745"/>
                </a:lnTo>
                <a:lnTo>
                  <a:pt x="411225" y="511682"/>
                </a:lnTo>
                <a:lnTo>
                  <a:pt x="414782" y="517651"/>
                </a:lnTo>
                <a:lnTo>
                  <a:pt x="448944" y="549576"/>
                </a:lnTo>
                <a:lnTo>
                  <a:pt x="477519" y="560831"/>
                </a:lnTo>
                <a:lnTo>
                  <a:pt x="487979" y="564141"/>
                </a:lnTo>
                <a:lnTo>
                  <a:pt x="525144" y="554354"/>
                </a:lnTo>
                <a:lnTo>
                  <a:pt x="549619" y="529788"/>
                </a:lnTo>
                <a:lnTo>
                  <a:pt x="474892" y="529788"/>
                </a:lnTo>
                <a:lnTo>
                  <a:pt x="465200" y="528573"/>
                </a:lnTo>
                <a:lnTo>
                  <a:pt x="430403" y="503173"/>
                </a:lnTo>
                <a:lnTo>
                  <a:pt x="421624" y="489965"/>
                </a:lnTo>
                <a:lnTo>
                  <a:pt x="420187" y="487425"/>
                </a:lnTo>
                <a:close/>
              </a:path>
              <a:path w="554990" h="564514">
                <a:moveTo>
                  <a:pt x="336684" y="525271"/>
                </a:moveTo>
                <a:lnTo>
                  <a:pt x="297941" y="525271"/>
                </a:lnTo>
                <a:lnTo>
                  <a:pt x="298450" y="526160"/>
                </a:lnTo>
                <a:lnTo>
                  <a:pt x="298243" y="526238"/>
                </a:lnTo>
                <a:lnTo>
                  <a:pt x="299847" y="531367"/>
                </a:lnTo>
                <a:lnTo>
                  <a:pt x="304291" y="544575"/>
                </a:lnTo>
                <a:lnTo>
                  <a:pt x="336684" y="525271"/>
                </a:lnTo>
                <a:close/>
              </a:path>
              <a:path w="554990" h="564514">
                <a:moveTo>
                  <a:pt x="520889" y="429386"/>
                </a:moveTo>
                <a:lnTo>
                  <a:pt x="497459" y="429386"/>
                </a:lnTo>
                <a:lnTo>
                  <a:pt x="503822" y="438959"/>
                </a:lnTo>
                <a:lnTo>
                  <a:pt x="509793" y="448817"/>
                </a:lnTo>
                <a:lnTo>
                  <a:pt x="515407" y="458962"/>
                </a:lnTo>
                <a:lnTo>
                  <a:pt x="520699" y="469391"/>
                </a:lnTo>
                <a:lnTo>
                  <a:pt x="525559" y="484943"/>
                </a:lnTo>
                <a:lnTo>
                  <a:pt x="524335" y="498840"/>
                </a:lnTo>
                <a:lnTo>
                  <a:pt x="494133" y="526359"/>
                </a:lnTo>
                <a:lnTo>
                  <a:pt x="474892" y="529788"/>
                </a:lnTo>
                <a:lnTo>
                  <a:pt x="549619" y="529788"/>
                </a:lnTo>
                <a:lnTo>
                  <a:pt x="552416" y="524351"/>
                </a:lnTo>
                <a:lnTo>
                  <a:pt x="554579" y="512607"/>
                </a:lnTo>
                <a:lnTo>
                  <a:pt x="554486" y="511093"/>
                </a:lnTo>
                <a:lnTo>
                  <a:pt x="553372" y="498774"/>
                </a:lnTo>
                <a:lnTo>
                  <a:pt x="548719" y="482711"/>
                </a:lnTo>
                <a:lnTo>
                  <a:pt x="540660" y="464242"/>
                </a:lnTo>
                <a:lnTo>
                  <a:pt x="529209" y="443356"/>
                </a:lnTo>
                <a:lnTo>
                  <a:pt x="520889" y="429386"/>
                </a:lnTo>
                <a:close/>
              </a:path>
              <a:path w="554990" h="564514">
                <a:moveTo>
                  <a:pt x="495554" y="386841"/>
                </a:moveTo>
                <a:lnTo>
                  <a:pt x="284988" y="512190"/>
                </a:lnTo>
                <a:lnTo>
                  <a:pt x="291845" y="522350"/>
                </a:lnTo>
                <a:lnTo>
                  <a:pt x="296417" y="526922"/>
                </a:lnTo>
                <a:lnTo>
                  <a:pt x="298243" y="526238"/>
                </a:lnTo>
                <a:lnTo>
                  <a:pt x="297941" y="525271"/>
                </a:lnTo>
                <a:lnTo>
                  <a:pt x="336684" y="525271"/>
                </a:lnTo>
                <a:lnTo>
                  <a:pt x="398201" y="488611"/>
                </a:lnTo>
                <a:lnTo>
                  <a:pt x="397637" y="487425"/>
                </a:lnTo>
                <a:lnTo>
                  <a:pt x="420187" y="487425"/>
                </a:lnTo>
                <a:lnTo>
                  <a:pt x="418205" y="483921"/>
                </a:lnTo>
                <a:lnTo>
                  <a:pt x="415416" y="478281"/>
                </a:lnTo>
                <a:lnTo>
                  <a:pt x="497459" y="429386"/>
                </a:lnTo>
                <a:lnTo>
                  <a:pt x="520889" y="429386"/>
                </a:lnTo>
                <a:lnTo>
                  <a:pt x="495554" y="386841"/>
                </a:lnTo>
                <a:close/>
              </a:path>
              <a:path w="554990" h="564514">
                <a:moveTo>
                  <a:pt x="297941" y="525271"/>
                </a:moveTo>
                <a:lnTo>
                  <a:pt x="298243" y="526238"/>
                </a:lnTo>
                <a:lnTo>
                  <a:pt x="298450" y="526160"/>
                </a:lnTo>
                <a:lnTo>
                  <a:pt x="297941" y="525271"/>
                </a:lnTo>
                <a:close/>
              </a:path>
              <a:path w="554990" h="564514">
                <a:moveTo>
                  <a:pt x="397637" y="487425"/>
                </a:moveTo>
                <a:lnTo>
                  <a:pt x="398201" y="488611"/>
                </a:lnTo>
                <a:lnTo>
                  <a:pt x="397637" y="487425"/>
                </a:lnTo>
                <a:close/>
              </a:path>
              <a:path w="554990" h="564514">
                <a:moveTo>
                  <a:pt x="282193" y="165528"/>
                </a:moveTo>
                <a:lnTo>
                  <a:pt x="231775" y="183133"/>
                </a:lnTo>
                <a:lnTo>
                  <a:pt x="191944" y="217392"/>
                </a:lnTo>
                <a:lnTo>
                  <a:pt x="171068" y="261365"/>
                </a:lnTo>
                <a:lnTo>
                  <a:pt x="168044" y="285966"/>
                </a:lnTo>
                <a:lnTo>
                  <a:pt x="170211" y="310816"/>
                </a:lnTo>
                <a:lnTo>
                  <a:pt x="190118" y="361314"/>
                </a:lnTo>
                <a:lnTo>
                  <a:pt x="225996" y="403685"/>
                </a:lnTo>
                <a:lnTo>
                  <a:pt x="271779" y="427100"/>
                </a:lnTo>
                <a:lnTo>
                  <a:pt x="297140" y="431363"/>
                </a:lnTo>
                <a:lnTo>
                  <a:pt x="322548" y="430053"/>
                </a:lnTo>
                <a:lnTo>
                  <a:pt x="348003" y="423171"/>
                </a:lnTo>
                <a:lnTo>
                  <a:pt x="373507" y="410717"/>
                </a:lnTo>
                <a:lnTo>
                  <a:pt x="394514" y="395350"/>
                </a:lnTo>
                <a:lnTo>
                  <a:pt x="279780" y="395350"/>
                </a:lnTo>
                <a:lnTo>
                  <a:pt x="256682" y="391991"/>
                </a:lnTo>
                <a:lnTo>
                  <a:pt x="219916" y="370794"/>
                </a:lnTo>
                <a:lnTo>
                  <a:pt x="198084" y="336000"/>
                </a:lnTo>
                <a:lnTo>
                  <a:pt x="192897" y="302656"/>
                </a:lnTo>
                <a:lnTo>
                  <a:pt x="192940" y="301150"/>
                </a:lnTo>
                <a:lnTo>
                  <a:pt x="214518" y="249269"/>
                </a:lnTo>
                <a:lnTo>
                  <a:pt x="249300" y="220598"/>
                </a:lnTo>
                <a:lnTo>
                  <a:pt x="292734" y="202120"/>
                </a:lnTo>
                <a:lnTo>
                  <a:pt x="313451" y="199024"/>
                </a:lnTo>
                <a:lnTo>
                  <a:pt x="383018" y="199024"/>
                </a:lnTo>
                <a:lnTo>
                  <a:pt x="376046" y="192119"/>
                </a:lnTo>
                <a:lnTo>
                  <a:pt x="356473" y="179427"/>
                </a:lnTo>
                <a:lnTo>
                  <a:pt x="334899" y="171449"/>
                </a:lnTo>
                <a:lnTo>
                  <a:pt x="308248" y="165542"/>
                </a:lnTo>
                <a:lnTo>
                  <a:pt x="282193" y="165528"/>
                </a:lnTo>
                <a:close/>
              </a:path>
              <a:path w="554990" h="564514">
                <a:moveTo>
                  <a:pt x="383018" y="199024"/>
                </a:moveTo>
                <a:lnTo>
                  <a:pt x="313451" y="199024"/>
                </a:lnTo>
                <a:lnTo>
                  <a:pt x="333501" y="200024"/>
                </a:lnTo>
                <a:lnTo>
                  <a:pt x="352169" y="205049"/>
                </a:lnTo>
                <a:lnTo>
                  <a:pt x="395478" y="243839"/>
                </a:lnTo>
                <a:lnTo>
                  <a:pt x="408733" y="281987"/>
                </a:lnTo>
                <a:lnTo>
                  <a:pt x="408318" y="301150"/>
                </a:lnTo>
                <a:lnTo>
                  <a:pt x="394303" y="337550"/>
                </a:lnTo>
                <a:lnTo>
                  <a:pt x="359812" y="370199"/>
                </a:lnTo>
                <a:lnTo>
                  <a:pt x="317023" y="391429"/>
                </a:lnTo>
                <a:lnTo>
                  <a:pt x="279780" y="395350"/>
                </a:lnTo>
                <a:lnTo>
                  <a:pt x="394514" y="395350"/>
                </a:lnTo>
                <a:lnTo>
                  <a:pt x="425638" y="351639"/>
                </a:lnTo>
                <a:lnTo>
                  <a:pt x="432607" y="302656"/>
                </a:lnTo>
                <a:lnTo>
                  <a:pt x="429117" y="279082"/>
                </a:lnTo>
                <a:lnTo>
                  <a:pt x="421316" y="255412"/>
                </a:lnTo>
                <a:lnTo>
                  <a:pt x="409193" y="231647"/>
                </a:lnTo>
                <a:lnTo>
                  <a:pt x="393620" y="209526"/>
                </a:lnTo>
                <a:lnTo>
                  <a:pt x="383018" y="199024"/>
                </a:lnTo>
                <a:close/>
              </a:path>
              <a:path w="554990" h="564514">
                <a:moveTo>
                  <a:pt x="132918" y="207992"/>
                </a:moveTo>
                <a:lnTo>
                  <a:pt x="110017" y="207992"/>
                </a:lnTo>
                <a:lnTo>
                  <a:pt x="111442" y="211121"/>
                </a:lnTo>
                <a:lnTo>
                  <a:pt x="113724" y="218418"/>
                </a:lnTo>
                <a:lnTo>
                  <a:pt x="116839" y="229869"/>
                </a:lnTo>
                <a:lnTo>
                  <a:pt x="132918" y="207992"/>
                </a:lnTo>
                <a:close/>
              </a:path>
              <a:path w="554990" h="564514">
                <a:moveTo>
                  <a:pt x="139218" y="41909"/>
                </a:moveTo>
                <a:lnTo>
                  <a:pt x="114300" y="41909"/>
                </a:lnTo>
                <a:lnTo>
                  <a:pt x="157225" y="113791"/>
                </a:lnTo>
                <a:lnTo>
                  <a:pt x="144127" y="131679"/>
                </a:lnTo>
                <a:lnTo>
                  <a:pt x="129397" y="150875"/>
                </a:lnTo>
                <a:lnTo>
                  <a:pt x="112988" y="171449"/>
                </a:lnTo>
                <a:lnTo>
                  <a:pt x="94995" y="193293"/>
                </a:lnTo>
                <a:lnTo>
                  <a:pt x="102615" y="204596"/>
                </a:lnTo>
                <a:lnTo>
                  <a:pt x="107441" y="209803"/>
                </a:lnTo>
                <a:lnTo>
                  <a:pt x="109474" y="209041"/>
                </a:lnTo>
                <a:lnTo>
                  <a:pt x="110017" y="207992"/>
                </a:lnTo>
                <a:lnTo>
                  <a:pt x="132918" y="207992"/>
                </a:lnTo>
                <a:lnTo>
                  <a:pt x="214188" y="97408"/>
                </a:lnTo>
                <a:lnTo>
                  <a:pt x="172212" y="97408"/>
                </a:lnTo>
                <a:lnTo>
                  <a:pt x="139218" y="41909"/>
                </a:lnTo>
                <a:close/>
              </a:path>
              <a:path w="554990" h="564514">
                <a:moveTo>
                  <a:pt x="267388" y="25018"/>
                </a:moveTo>
                <a:lnTo>
                  <a:pt x="225043" y="25018"/>
                </a:lnTo>
                <a:lnTo>
                  <a:pt x="172212" y="97408"/>
                </a:lnTo>
                <a:lnTo>
                  <a:pt x="214188" y="97408"/>
                </a:lnTo>
                <a:lnTo>
                  <a:pt x="267388" y="25018"/>
                </a:lnTo>
                <a:close/>
              </a:path>
              <a:path w="554990" h="564514">
                <a:moveTo>
                  <a:pt x="138614" y="40893"/>
                </a:moveTo>
                <a:lnTo>
                  <a:pt x="11937" y="40893"/>
                </a:lnTo>
                <a:lnTo>
                  <a:pt x="13300" y="45973"/>
                </a:lnTo>
                <a:lnTo>
                  <a:pt x="15875" y="60578"/>
                </a:lnTo>
                <a:lnTo>
                  <a:pt x="54486" y="52060"/>
                </a:lnTo>
                <a:lnTo>
                  <a:pt x="114300" y="41909"/>
                </a:lnTo>
                <a:lnTo>
                  <a:pt x="139218" y="41909"/>
                </a:lnTo>
                <a:lnTo>
                  <a:pt x="138614" y="40893"/>
                </a:lnTo>
                <a:close/>
              </a:path>
              <a:path w="554990" h="564514">
                <a:moveTo>
                  <a:pt x="271144" y="0"/>
                </a:moveTo>
                <a:lnTo>
                  <a:pt x="0" y="33781"/>
                </a:lnTo>
                <a:lnTo>
                  <a:pt x="5841" y="42163"/>
                </a:lnTo>
                <a:lnTo>
                  <a:pt x="9778" y="45973"/>
                </a:lnTo>
                <a:lnTo>
                  <a:pt x="11811" y="45084"/>
                </a:lnTo>
                <a:lnTo>
                  <a:pt x="11937" y="40893"/>
                </a:lnTo>
                <a:lnTo>
                  <a:pt x="138614" y="40893"/>
                </a:lnTo>
                <a:lnTo>
                  <a:pt x="136651" y="37591"/>
                </a:lnTo>
                <a:lnTo>
                  <a:pt x="225043" y="25018"/>
                </a:lnTo>
                <a:lnTo>
                  <a:pt x="267388" y="25018"/>
                </a:lnTo>
                <a:lnTo>
                  <a:pt x="277749" y="10921"/>
                </a:lnTo>
                <a:lnTo>
                  <a:pt x="271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014" y="4095146"/>
            <a:ext cx="1019175" cy="172419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spc="-1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2800" spc="-7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R="28575" algn="ctr">
              <a:lnSpc>
                <a:spcPct val="100000"/>
              </a:lnSpc>
              <a:spcBef>
                <a:spcPts val="509"/>
              </a:spcBef>
            </a:pPr>
            <a:r>
              <a:rPr sz="1800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solidFill>
                  <a:srgbClr val="BEBEB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2800" spc="-70" dirty="0">
                <a:solidFill>
                  <a:srgbClr val="BEBEB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8" y="255269"/>
            <a:ext cx="9204325" cy="1552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1.3 </a:t>
            </a:r>
            <a:r>
              <a:rPr sz="2200" b="1" spc="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2200" b="1" spc="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핵심기술</a:t>
            </a:r>
            <a:r>
              <a:rPr sz="2200" b="1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200" b="1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(3/3)</a:t>
            </a:r>
            <a:endParaRPr sz="2200" b="1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"/>
              <a:tabLst>
                <a:tab pos="241300" algn="l"/>
              </a:tabLst>
            </a:pP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Portable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Service 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Abstraction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줄여서  </a:t>
            </a:r>
            <a:r>
              <a:rPr sz="18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</a:t>
            </a:r>
            <a:r>
              <a:rPr sz="18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1800" spc="-6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환경과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세부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기술의 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변화에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관계없이  일관된 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기술에  접근할 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있게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해주는 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설계</a:t>
            </a:r>
            <a:r>
              <a:rPr sz="1800" spc="-25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원칙입니다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755650" lvl="1" indent="-285750">
              <a:spcBef>
                <a:spcPts val="430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ko-KR" altLang="en-US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예를 들어 </a:t>
            </a:r>
            <a:r>
              <a:rPr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데이터베이스</a:t>
            </a:r>
            <a:r>
              <a:rPr lang="en-US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유형에 상관 </a:t>
            </a:r>
            <a:r>
              <a:rPr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없이</a:t>
            </a:r>
            <a:r>
              <a:rPr spc="-229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동일하게  적용할</a:t>
            </a:r>
            <a:r>
              <a:rPr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있는 </a:t>
            </a:r>
            <a:r>
              <a:rPr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트랜잭션</a:t>
            </a:r>
            <a:r>
              <a:rPr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</a:t>
            </a:r>
            <a:endParaRPr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48784" y="2514600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1275714" y="0"/>
                </a:moveTo>
                <a:lnTo>
                  <a:pt x="0" y="2160397"/>
                </a:lnTo>
                <a:lnTo>
                  <a:pt x="2551430" y="2160397"/>
                </a:lnTo>
                <a:lnTo>
                  <a:pt x="12757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8784" y="2514600"/>
            <a:ext cx="2551430" cy="2160905"/>
          </a:xfrm>
          <a:custGeom>
            <a:avLst/>
            <a:gdLst/>
            <a:ahLst/>
            <a:cxnLst/>
            <a:rect l="l" t="t" r="r" b="b"/>
            <a:pathLst>
              <a:path w="2551429" h="2160904">
                <a:moveTo>
                  <a:pt x="0" y="2160397"/>
                </a:moveTo>
                <a:lnTo>
                  <a:pt x="1275714" y="0"/>
                </a:lnTo>
                <a:lnTo>
                  <a:pt x="2551430" y="2160397"/>
                </a:lnTo>
                <a:lnTo>
                  <a:pt x="0" y="2160397"/>
                </a:lnTo>
                <a:close/>
              </a:path>
            </a:pathLst>
          </a:custGeom>
          <a:ln w="19050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9828" y="3394837"/>
            <a:ext cx="449580" cy="542925"/>
          </a:xfrm>
          <a:custGeom>
            <a:avLst/>
            <a:gdLst/>
            <a:ahLst/>
            <a:cxnLst/>
            <a:rect l="l" t="t" r="r" b="b"/>
            <a:pathLst>
              <a:path w="449579" h="542925">
                <a:moveTo>
                  <a:pt x="11811" y="399796"/>
                </a:moveTo>
                <a:lnTo>
                  <a:pt x="7238" y="404241"/>
                </a:lnTo>
                <a:lnTo>
                  <a:pt x="0" y="414147"/>
                </a:lnTo>
                <a:lnTo>
                  <a:pt x="209169" y="542417"/>
                </a:lnTo>
                <a:lnTo>
                  <a:pt x="215011" y="531622"/>
                </a:lnTo>
                <a:lnTo>
                  <a:pt x="217043" y="525526"/>
                </a:lnTo>
                <a:lnTo>
                  <a:pt x="216396" y="525018"/>
                </a:lnTo>
                <a:lnTo>
                  <a:pt x="214757" y="525018"/>
                </a:lnTo>
                <a:lnTo>
                  <a:pt x="215265" y="524129"/>
                </a:lnTo>
                <a:lnTo>
                  <a:pt x="215597" y="524129"/>
                </a:lnTo>
                <a:lnTo>
                  <a:pt x="219201" y="520319"/>
                </a:lnTo>
                <a:lnTo>
                  <a:pt x="228854" y="510413"/>
                </a:lnTo>
                <a:lnTo>
                  <a:pt x="51717" y="401679"/>
                </a:lnTo>
                <a:lnTo>
                  <a:pt x="14416" y="401679"/>
                </a:lnTo>
                <a:lnTo>
                  <a:pt x="13970" y="400558"/>
                </a:lnTo>
                <a:lnTo>
                  <a:pt x="11811" y="399796"/>
                </a:lnTo>
                <a:close/>
              </a:path>
              <a:path w="449579" h="542925">
                <a:moveTo>
                  <a:pt x="215265" y="524129"/>
                </a:moveTo>
                <a:lnTo>
                  <a:pt x="214757" y="525018"/>
                </a:lnTo>
                <a:lnTo>
                  <a:pt x="215455" y="524279"/>
                </a:lnTo>
                <a:lnTo>
                  <a:pt x="215265" y="524129"/>
                </a:lnTo>
                <a:close/>
              </a:path>
              <a:path w="449579" h="542925">
                <a:moveTo>
                  <a:pt x="215455" y="524279"/>
                </a:moveTo>
                <a:lnTo>
                  <a:pt x="214757" y="525018"/>
                </a:lnTo>
                <a:lnTo>
                  <a:pt x="216396" y="525018"/>
                </a:lnTo>
                <a:lnTo>
                  <a:pt x="215455" y="524279"/>
                </a:lnTo>
                <a:close/>
              </a:path>
              <a:path w="449579" h="542925">
                <a:moveTo>
                  <a:pt x="215597" y="524129"/>
                </a:moveTo>
                <a:lnTo>
                  <a:pt x="215265" y="524129"/>
                </a:lnTo>
                <a:lnTo>
                  <a:pt x="215455" y="524279"/>
                </a:lnTo>
                <a:lnTo>
                  <a:pt x="215597" y="524129"/>
                </a:lnTo>
                <a:close/>
              </a:path>
              <a:path w="449579" h="542925">
                <a:moveTo>
                  <a:pt x="218384" y="263318"/>
                </a:moveTo>
                <a:lnTo>
                  <a:pt x="172402" y="278622"/>
                </a:lnTo>
                <a:lnTo>
                  <a:pt x="140803" y="321381"/>
                </a:lnTo>
                <a:lnTo>
                  <a:pt x="134135" y="355480"/>
                </a:lnTo>
                <a:lnTo>
                  <a:pt x="136017" y="372745"/>
                </a:lnTo>
                <a:lnTo>
                  <a:pt x="161020" y="417036"/>
                </a:lnTo>
                <a:lnTo>
                  <a:pt x="209835" y="443023"/>
                </a:lnTo>
                <a:lnTo>
                  <a:pt x="227147" y="444748"/>
                </a:lnTo>
                <a:lnTo>
                  <a:pt x="244601" y="442722"/>
                </a:lnTo>
                <a:lnTo>
                  <a:pt x="260582" y="437405"/>
                </a:lnTo>
                <a:lnTo>
                  <a:pt x="274812" y="429053"/>
                </a:lnTo>
                <a:lnTo>
                  <a:pt x="287303" y="417629"/>
                </a:lnTo>
                <a:lnTo>
                  <a:pt x="290071" y="413893"/>
                </a:lnTo>
                <a:lnTo>
                  <a:pt x="247269" y="413893"/>
                </a:lnTo>
                <a:lnTo>
                  <a:pt x="235650" y="413037"/>
                </a:lnTo>
                <a:lnTo>
                  <a:pt x="199771" y="399161"/>
                </a:lnTo>
                <a:lnTo>
                  <a:pt x="168534" y="372264"/>
                </a:lnTo>
                <a:lnTo>
                  <a:pt x="156162" y="338042"/>
                </a:lnTo>
                <a:lnTo>
                  <a:pt x="158339" y="325969"/>
                </a:lnTo>
                <a:lnTo>
                  <a:pt x="190388" y="295280"/>
                </a:lnTo>
                <a:lnTo>
                  <a:pt x="202437" y="294640"/>
                </a:lnTo>
                <a:lnTo>
                  <a:pt x="288013" y="294640"/>
                </a:lnTo>
                <a:lnTo>
                  <a:pt x="282965" y="289367"/>
                </a:lnTo>
                <a:lnTo>
                  <a:pt x="268605" y="278892"/>
                </a:lnTo>
                <a:lnTo>
                  <a:pt x="251721" y="270176"/>
                </a:lnTo>
                <a:lnTo>
                  <a:pt x="234981" y="264985"/>
                </a:lnTo>
                <a:lnTo>
                  <a:pt x="218384" y="263318"/>
                </a:lnTo>
                <a:close/>
              </a:path>
              <a:path w="449579" h="542925">
                <a:moveTo>
                  <a:pt x="288013" y="294640"/>
                </a:moveTo>
                <a:lnTo>
                  <a:pt x="202437" y="294640"/>
                </a:lnTo>
                <a:lnTo>
                  <a:pt x="213320" y="295951"/>
                </a:lnTo>
                <a:lnTo>
                  <a:pt x="224440" y="298942"/>
                </a:lnTo>
                <a:lnTo>
                  <a:pt x="257992" y="317293"/>
                </a:lnTo>
                <a:lnTo>
                  <a:pt x="288089" y="357036"/>
                </a:lnTo>
                <a:lnTo>
                  <a:pt x="290528" y="369157"/>
                </a:lnTo>
                <a:lnTo>
                  <a:pt x="289371" y="380658"/>
                </a:lnTo>
                <a:lnTo>
                  <a:pt x="258603" y="412293"/>
                </a:lnTo>
                <a:lnTo>
                  <a:pt x="247269" y="413893"/>
                </a:lnTo>
                <a:lnTo>
                  <a:pt x="290071" y="413893"/>
                </a:lnTo>
                <a:lnTo>
                  <a:pt x="298069" y="403098"/>
                </a:lnTo>
                <a:lnTo>
                  <a:pt x="307147" y="384950"/>
                </a:lnTo>
                <a:lnTo>
                  <a:pt x="312118" y="366887"/>
                </a:lnTo>
                <a:lnTo>
                  <a:pt x="313017" y="348894"/>
                </a:lnTo>
                <a:lnTo>
                  <a:pt x="309880" y="330962"/>
                </a:lnTo>
                <a:lnTo>
                  <a:pt x="303591" y="315414"/>
                </a:lnTo>
                <a:lnTo>
                  <a:pt x="294624" y="301545"/>
                </a:lnTo>
                <a:lnTo>
                  <a:pt x="288013" y="294640"/>
                </a:lnTo>
                <a:close/>
              </a:path>
              <a:path w="449579" h="542925">
                <a:moveTo>
                  <a:pt x="19685" y="382016"/>
                </a:moveTo>
                <a:lnTo>
                  <a:pt x="17309" y="392396"/>
                </a:lnTo>
                <a:lnTo>
                  <a:pt x="15541" y="398954"/>
                </a:lnTo>
                <a:lnTo>
                  <a:pt x="14416" y="401679"/>
                </a:lnTo>
                <a:lnTo>
                  <a:pt x="51717" y="401679"/>
                </a:lnTo>
                <a:lnTo>
                  <a:pt x="19685" y="382016"/>
                </a:lnTo>
                <a:close/>
              </a:path>
              <a:path w="449579" h="542925">
                <a:moveTo>
                  <a:pt x="268986" y="0"/>
                </a:moveTo>
                <a:lnTo>
                  <a:pt x="237077" y="26733"/>
                </a:lnTo>
                <a:lnTo>
                  <a:pt x="212979" y="57658"/>
                </a:lnTo>
                <a:lnTo>
                  <a:pt x="192119" y="107299"/>
                </a:lnTo>
                <a:lnTo>
                  <a:pt x="189047" y="131935"/>
                </a:lnTo>
                <a:lnTo>
                  <a:pt x="190881" y="156464"/>
                </a:lnTo>
                <a:lnTo>
                  <a:pt x="210327" y="202787"/>
                </a:lnTo>
                <a:lnTo>
                  <a:pt x="250062" y="238633"/>
                </a:lnTo>
                <a:lnTo>
                  <a:pt x="299529" y="259111"/>
                </a:lnTo>
                <a:lnTo>
                  <a:pt x="323679" y="261564"/>
                </a:lnTo>
                <a:lnTo>
                  <a:pt x="347472" y="258826"/>
                </a:lnTo>
                <a:lnTo>
                  <a:pt x="370068" y="251039"/>
                </a:lnTo>
                <a:lnTo>
                  <a:pt x="390604" y="238347"/>
                </a:lnTo>
                <a:lnTo>
                  <a:pt x="404960" y="224664"/>
                </a:lnTo>
                <a:lnTo>
                  <a:pt x="333053" y="224664"/>
                </a:lnTo>
                <a:lnTo>
                  <a:pt x="313436" y="221821"/>
                </a:lnTo>
                <a:lnTo>
                  <a:pt x="272796" y="204216"/>
                </a:lnTo>
                <a:lnTo>
                  <a:pt x="240014" y="177276"/>
                </a:lnTo>
                <a:lnTo>
                  <a:pt x="215588" y="125954"/>
                </a:lnTo>
                <a:lnTo>
                  <a:pt x="215407" y="107013"/>
                </a:lnTo>
                <a:lnTo>
                  <a:pt x="219918" y="88096"/>
                </a:lnTo>
                <a:lnTo>
                  <a:pt x="242490" y="52387"/>
                </a:lnTo>
                <a:lnTo>
                  <a:pt x="275478" y="32718"/>
                </a:lnTo>
                <a:lnTo>
                  <a:pt x="288798" y="29591"/>
                </a:lnTo>
                <a:lnTo>
                  <a:pt x="291846" y="23241"/>
                </a:lnTo>
                <a:lnTo>
                  <a:pt x="285202" y="17073"/>
                </a:lnTo>
                <a:lnTo>
                  <a:pt x="279177" y="11144"/>
                </a:lnTo>
                <a:lnTo>
                  <a:pt x="273772" y="5453"/>
                </a:lnTo>
                <a:lnTo>
                  <a:pt x="268986" y="0"/>
                </a:lnTo>
                <a:close/>
              </a:path>
              <a:path w="449579" h="542925">
                <a:moveTo>
                  <a:pt x="426593" y="102489"/>
                </a:moveTo>
                <a:lnTo>
                  <a:pt x="424989" y="146431"/>
                </a:lnTo>
                <a:lnTo>
                  <a:pt x="410718" y="183515"/>
                </a:lnTo>
                <a:lnTo>
                  <a:pt x="369962" y="218733"/>
                </a:lnTo>
                <a:lnTo>
                  <a:pt x="333053" y="224664"/>
                </a:lnTo>
                <a:lnTo>
                  <a:pt x="404960" y="224664"/>
                </a:lnTo>
                <a:lnTo>
                  <a:pt x="436429" y="177748"/>
                </a:lnTo>
                <a:lnTo>
                  <a:pt x="448292" y="137846"/>
                </a:lnTo>
                <a:lnTo>
                  <a:pt x="449199" y="118491"/>
                </a:lnTo>
                <a:lnTo>
                  <a:pt x="426593" y="1024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0913" y="2997454"/>
            <a:ext cx="415925" cy="537210"/>
          </a:xfrm>
          <a:custGeom>
            <a:avLst/>
            <a:gdLst/>
            <a:ahLst/>
            <a:cxnLst/>
            <a:rect l="l" t="t" r="r" b="b"/>
            <a:pathLst>
              <a:path w="415925" h="537210">
                <a:moveTo>
                  <a:pt x="12573" y="272541"/>
                </a:moveTo>
                <a:lnTo>
                  <a:pt x="9778" y="277113"/>
                </a:lnTo>
                <a:lnTo>
                  <a:pt x="7620" y="280542"/>
                </a:lnTo>
                <a:lnTo>
                  <a:pt x="6223" y="282955"/>
                </a:lnTo>
                <a:lnTo>
                  <a:pt x="4572" y="285495"/>
                </a:lnTo>
                <a:lnTo>
                  <a:pt x="2539" y="288798"/>
                </a:lnTo>
                <a:lnTo>
                  <a:pt x="0" y="292862"/>
                </a:lnTo>
                <a:lnTo>
                  <a:pt x="205739" y="536828"/>
                </a:lnTo>
                <a:lnTo>
                  <a:pt x="208914" y="531621"/>
                </a:lnTo>
                <a:lnTo>
                  <a:pt x="211200" y="527811"/>
                </a:lnTo>
                <a:lnTo>
                  <a:pt x="212725" y="525526"/>
                </a:lnTo>
                <a:lnTo>
                  <a:pt x="214249" y="522858"/>
                </a:lnTo>
                <a:lnTo>
                  <a:pt x="216153" y="519938"/>
                </a:lnTo>
                <a:lnTo>
                  <a:pt x="218186" y="516508"/>
                </a:lnTo>
                <a:lnTo>
                  <a:pt x="12573" y="272541"/>
                </a:lnTo>
                <a:close/>
              </a:path>
              <a:path w="415925" h="537210">
                <a:moveTo>
                  <a:pt x="208883" y="115077"/>
                </a:moveTo>
                <a:lnTo>
                  <a:pt x="150967" y="125275"/>
                </a:lnTo>
                <a:lnTo>
                  <a:pt x="116712" y="150367"/>
                </a:lnTo>
                <a:lnTo>
                  <a:pt x="87249" y="195452"/>
                </a:lnTo>
                <a:lnTo>
                  <a:pt x="44069" y="265938"/>
                </a:lnTo>
                <a:lnTo>
                  <a:pt x="252095" y="393445"/>
                </a:lnTo>
                <a:lnTo>
                  <a:pt x="278909" y="349757"/>
                </a:lnTo>
                <a:lnTo>
                  <a:pt x="252857" y="349757"/>
                </a:lnTo>
                <a:lnTo>
                  <a:pt x="81279" y="244601"/>
                </a:lnTo>
                <a:lnTo>
                  <a:pt x="81914" y="243586"/>
                </a:lnTo>
                <a:lnTo>
                  <a:pt x="85089" y="237870"/>
                </a:lnTo>
                <a:lnTo>
                  <a:pt x="90804" y="227711"/>
                </a:lnTo>
                <a:lnTo>
                  <a:pt x="116318" y="187465"/>
                </a:lnTo>
                <a:lnTo>
                  <a:pt x="146849" y="158648"/>
                </a:lnTo>
                <a:lnTo>
                  <a:pt x="178736" y="149669"/>
                </a:lnTo>
                <a:lnTo>
                  <a:pt x="278342" y="149669"/>
                </a:lnTo>
                <a:lnTo>
                  <a:pt x="256032" y="133095"/>
                </a:lnTo>
                <a:lnTo>
                  <a:pt x="232005" y="121068"/>
                </a:lnTo>
                <a:lnTo>
                  <a:pt x="208883" y="115077"/>
                </a:lnTo>
                <a:close/>
              </a:path>
              <a:path w="415925" h="537210">
                <a:moveTo>
                  <a:pt x="278342" y="149669"/>
                </a:moveTo>
                <a:lnTo>
                  <a:pt x="178736" y="149669"/>
                </a:lnTo>
                <a:lnTo>
                  <a:pt x="196976" y="152146"/>
                </a:lnTo>
                <a:lnTo>
                  <a:pt x="217027" y="159194"/>
                </a:lnTo>
                <a:lnTo>
                  <a:pt x="265844" y="190914"/>
                </a:lnTo>
                <a:lnTo>
                  <a:pt x="294661" y="236876"/>
                </a:lnTo>
                <a:lnTo>
                  <a:pt x="296545" y="262763"/>
                </a:lnTo>
                <a:lnTo>
                  <a:pt x="294425" y="274385"/>
                </a:lnTo>
                <a:lnTo>
                  <a:pt x="275209" y="316229"/>
                </a:lnTo>
                <a:lnTo>
                  <a:pt x="252857" y="349757"/>
                </a:lnTo>
                <a:lnTo>
                  <a:pt x="278909" y="349757"/>
                </a:lnTo>
                <a:lnTo>
                  <a:pt x="305625" y="304498"/>
                </a:lnTo>
                <a:lnTo>
                  <a:pt x="320343" y="268432"/>
                </a:lnTo>
                <a:lnTo>
                  <a:pt x="323633" y="240289"/>
                </a:lnTo>
                <a:lnTo>
                  <a:pt x="322325" y="226694"/>
                </a:lnTo>
                <a:lnTo>
                  <a:pt x="314467" y="198693"/>
                </a:lnTo>
                <a:lnTo>
                  <a:pt x="300799" y="173751"/>
                </a:lnTo>
                <a:lnTo>
                  <a:pt x="281320" y="151882"/>
                </a:lnTo>
                <a:lnTo>
                  <a:pt x="278342" y="149669"/>
                </a:lnTo>
                <a:close/>
              </a:path>
              <a:path w="415925" h="537210">
                <a:moveTo>
                  <a:pt x="199009" y="17779"/>
                </a:moveTo>
                <a:lnTo>
                  <a:pt x="194310" y="22225"/>
                </a:lnTo>
                <a:lnTo>
                  <a:pt x="187071" y="32130"/>
                </a:lnTo>
                <a:lnTo>
                  <a:pt x="396239" y="160400"/>
                </a:lnTo>
                <a:lnTo>
                  <a:pt x="402082" y="149605"/>
                </a:lnTo>
                <a:lnTo>
                  <a:pt x="404113" y="143510"/>
                </a:lnTo>
                <a:lnTo>
                  <a:pt x="403305" y="142875"/>
                </a:lnTo>
                <a:lnTo>
                  <a:pt x="401827" y="142875"/>
                </a:lnTo>
                <a:lnTo>
                  <a:pt x="402336" y="142112"/>
                </a:lnTo>
                <a:lnTo>
                  <a:pt x="402589" y="142112"/>
                </a:lnTo>
                <a:lnTo>
                  <a:pt x="406400" y="138302"/>
                </a:lnTo>
                <a:lnTo>
                  <a:pt x="415925" y="128397"/>
                </a:lnTo>
                <a:lnTo>
                  <a:pt x="238788" y="19663"/>
                </a:lnTo>
                <a:lnTo>
                  <a:pt x="201541" y="19663"/>
                </a:lnTo>
                <a:lnTo>
                  <a:pt x="201040" y="18541"/>
                </a:lnTo>
                <a:lnTo>
                  <a:pt x="199009" y="17779"/>
                </a:lnTo>
                <a:close/>
              </a:path>
              <a:path w="415925" h="537210">
                <a:moveTo>
                  <a:pt x="402336" y="142112"/>
                </a:moveTo>
                <a:lnTo>
                  <a:pt x="401827" y="142875"/>
                </a:lnTo>
                <a:lnTo>
                  <a:pt x="402478" y="142224"/>
                </a:lnTo>
                <a:lnTo>
                  <a:pt x="402336" y="142112"/>
                </a:lnTo>
                <a:close/>
              </a:path>
              <a:path w="415925" h="537210">
                <a:moveTo>
                  <a:pt x="402478" y="142224"/>
                </a:moveTo>
                <a:lnTo>
                  <a:pt x="401827" y="142875"/>
                </a:lnTo>
                <a:lnTo>
                  <a:pt x="403305" y="142875"/>
                </a:lnTo>
                <a:lnTo>
                  <a:pt x="402478" y="142224"/>
                </a:lnTo>
                <a:close/>
              </a:path>
              <a:path w="415925" h="537210">
                <a:moveTo>
                  <a:pt x="402589" y="142112"/>
                </a:moveTo>
                <a:lnTo>
                  <a:pt x="402336" y="142112"/>
                </a:lnTo>
                <a:lnTo>
                  <a:pt x="402478" y="142224"/>
                </a:lnTo>
                <a:close/>
              </a:path>
              <a:path w="415925" h="537210">
                <a:moveTo>
                  <a:pt x="206756" y="0"/>
                </a:moveTo>
                <a:lnTo>
                  <a:pt x="204398" y="10380"/>
                </a:lnTo>
                <a:lnTo>
                  <a:pt x="202660" y="16938"/>
                </a:lnTo>
                <a:lnTo>
                  <a:pt x="201541" y="19663"/>
                </a:lnTo>
                <a:lnTo>
                  <a:pt x="238788" y="19663"/>
                </a:lnTo>
                <a:lnTo>
                  <a:pt x="20675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4259" y="3153665"/>
            <a:ext cx="554990" cy="564515"/>
          </a:xfrm>
          <a:custGeom>
            <a:avLst/>
            <a:gdLst/>
            <a:ahLst/>
            <a:cxnLst/>
            <a:rect l="l" t="t" r="r" b="b"/>
            <a:pathLst>
              <a:path w="554990" h="564514">
                <a:moveTo>
                  <a:pt x="420187" y="487425"/>
                </a:moveTo>
                <a:lnTo>
                  <a:pt x="397637" y="487425"/>
                </a:lnTo>
                <a:lnTo>
                  <a:pt x="398271" y="488568"/>
                </a:lnTo>
                <a:lnTo>
                  <a:pt x="398907" y="490092"/>
                </a:lnTo>
                <a:lnTo>
                  <a:pt x="402375" y="496391"/>
                </a:lnTo>
                <a:lnTo>
                  <a:pt x="405638" y="502665"/>
                </a:lnTo>
                <a:lnTo>
                  <a:pt x="408686" y="507745"/>
                </a:lnTo>
                <a:lnTo>
                  <a:pt x="411225" y="511682"/>
                </a:lnTo>
                <a:lnTo>
                  <a:pt x="414782" y="517651"/>
                </a:lnTo>
                <a:lnTo>
                  <a:pt x="448944" y="549576"/>
                </a:lnTo>
                <a:lnTo>
                  <a:pt x="477519" y="560831"/>
                </a:lnTo>
                <a:lnTo>
                  <a:pt x="487979" y="564141"/>
                </a:lnTo>
                <a:lnTo>
                  <a:pt x="525144" y="554354"/>
                </a:lnTo>
                <a:lnTo>
                  <a:pt x="549619" y="529788"/>
                </a:lnTo>
                <a:lnTo>
                  <a:pt x="474892" y="529788"/>
                </a:lnTo>
                <a:lnTo>
                  <a:pt x="465200" y="528573"/>
                </a:lnTo>
                <a:lnTo>
                  <a:pt x="430403" y="503173"/>
                </a:lnTo>
                <a:lnTo>
                  <a:pt x="421624" y="489965"/>
                </a:lnTo>
                <a:lnTo>
                  <a:pt x="420187" y="487425"/>
                </a:lnTo>
                <a:close/>
              </a:path>
              <a:path w="554990" h="564514">
                <a:moveTo>
                  <a:pt x="336684" y="525271"/>
                </a:moveTo>
                <a:lnTo>
                  <a:pt x="297941" y="525271"/>
                </a:lnTo>
                <a:lnTo>
                  <a:pt x="298450" y="526160"/>
                </a:lnTo>
                <a:lnTo>
                  <a:pt x="298243" y="526238"/>
                </a:lnTo>
                <a:lnTo>
                  <a:pt x="299847" y="531367"/>
                </a:lnTo>
                <a:lnTo>
                  <a:pt x="304291" y="544575"/>
                </a:lnTo>
                <a:lnTo>
                  <a:pt x="336684" y="525271"/>
                </a:lnTo>
                <a:close/>
              </a:path>
              <a:path w="554990" h="564514">
                <a:moveTo>
                  <a:pt x="520889" y="429386"/>
                </a:moveTo>
                <a:lnTo>
                  <a:pt x="497459" y="429386"/>
                </a:lnTo>
                <a:lnTo>
                  <a:pt x="503822" y="438959"/>
                </a:lnTo>
                <a:lnTo>
                  <a:pt x="509793" y="448817"/>
                </a:lnTo>
                <a:lnTo>
                  <a:pt x="515407" y="458962"/>
                </a:lnTo>
                <a:lnTo>
                  <a:pt x="520699" y="469391"/>
                </a:lnTo>
                <a:lnTo>
                  <a:pt x="525559" y="484943"/>
                </a:lnTo>
                <a:lnTo>
                  <a:pt x="524335" y="498840"/>
                </a:lnTo>
                <a:lnTo>
                  <a:pt x="494133" y="526359"/>
                </a:lnTo>
                <a:lnTo>
                  <a:pt x="474892" y="529788"/>
                </a:lnTo>
                <a:lnTo>
                  <a:pt x="549619" y="529788"/>
                </a:lnTo>
                <a:lnTo>
                  <a:pt x="552416" y="524351"/>
                </a:lnTo>
                <a:lnTo>
                  <a:pt x="554579" y="512607"/>
                </a:lnTo>
                <a:lnTo>
                  <a:pt x="554486" y="511093"/>
                </a:lnTo>
                <a:lnTo>
                  <a:pt x="553372" y="498774"/>
                </a:lnTo>
                <a:lnTo>
                  <a:pt x="548719" y="482711"/>
                </a:lnTo>
                <a:lnTo>
                  <a:pt x="540660" y="464242"/>
                </a:lnTo>
                <a:lnTo>
                  <a:pt x="529209" y="443356"/>
                </a:lnTo>
                <a:lnTo>
                  <a:pt x="520889" y="429386"/>
                </a:lnTo>
                <a:close/>
              </a:path>
              <a:path w="554990" h="564514">
                <a:moveTo>
                  <a:pt x="495554" y="386841"/>
                </a:moveTo>
                <a:lnTo>
                  <a:pt x="284988" y="512190"/>
                </a:lnTo>
                <a:lnTo>
                  <a:pt x="291845" y="522350"/>
                </a:lnTo>
                <a:lnTo>
                  <a:pt x="296417" y="526922"/>
                </a:lnTo>
                <a:lnTo>
                  <a:pt x="298243" y="526238"/>
                </a:lnTo>
                <a:lnTo>
                  <a:pt x="297941" y="525271"/>
                </a:lnTo>
                <a:lnTo>
                  <a:pt x="336684" y="525271"/>
                </a:lnTo>
                <a:lnTo>
                  <a:pt x="398201" y="488611"/>
                </a:lnTo>
                <a:lnTo>
                  <a:pt x="397637" y="487425"/>
                </a:lnTo>
                <a:lnTo>
                  <a:pt x="420187" y="487425"/>
                </a:lnTo>
                <a:lnTo>
                  <a:pt x="418205" y="483921"/>
                </a:lnTo>
                <a:lnTo>
                  <a:pt x="415416" y="478281"/>
                </a:lnTo>
                <a:lnTo>
                  <a:pt x="497459" y="429386"/>
                </a:lnTo>
                <a:lnTo>
                  <a:pt x="520889" y="429386"/>
                </a:lnTo>
                <a:lnTo>
                  <a:pt x="495554" y="386841"/>
                </a:lnTo>
                <a:close/>
              </a:path>
              <a:path w="554990" h="564514">
                <a:moveTo>
                  <a:pt x="297941" y="525271"/>
                </a:moveTo>
                <a:lnTo>
                  <a:pt x="298243" y="526238"/>
                </a:lnTo>
                <a:lnTo>
                  <a:pt x="298450" y="526160"/>
                </a:lnTo>
                <a:lnTo>
                  <a:pt x="297941" y="525271"/>
                </a:lnTo>
                <a:close/>
              </a:path>
              <a:path w="554990" h="564514">
                <a:moveTo>
                  <a:pt x="397637" y="487425"/>
                </a:moveTo>
                <a:lnTo>
                  <a:pt x="398201" y="488611"/>
                </a:lnTo>
                <a:lnTo>
                  <a:pt x="397637" y="487425"/>
                </a:lnTo>
                <a:close/>
              </a:path>
              <a:path w="554990" h="564514">
                <a:moveTo>
                  <a:pt x="282193" y="165528"/>
                </a:moveTo>
                <a:lnTo>
                  <a:pt x="231775" y="183133"/>
                </a:lnTo>
                <a:lnTo>
                  <a:pt x="191944" y="217392"/>
                </a:lnTo>
                <a:lnTo>
                  <a:pt x="171068" y="261365"/>
                </a:lnTo>
                <a:lnTo>
                  <a:pt x="168044" y="285966"/>
                </a:lnTo>
                <a:lnTo>
                  <a:pt x="170211" y="310816"/>
                </a:lnTo>
                <a:lnTo>
                  <a:pt x="190118" y="361314"/>
                </a:lnTo>
                <a:lnTo>
                  <a:pt x="225996" y="403685"/>
                </a:lnTo>
                <a:lnTo>
                  <a:pt x="271779" y="427100"/>
                </a:lnTo>
                <a:lnTo>
                  <a:pt x="297140" y="431363"/>
                </a:lnTo>
                <a:lnTo>
                  <a:pt x="322548" y="430053"/>
                </a:lnTo>
                <a:lnTo>
                  <a:pt x="348003" y="423171"/>
                </a:lnTo>
                <a:lnTo>
                  <a:pt x="373507" y="410717"/>
                </a:lnTo>
                <a:lnTo>
                  <a:pt x="394514" y="395350"/>
                </a:lnTo>
                <a:lnTo>
                  <a:pt x="279780" y="395350"/>
                </a:lnTo>
                <a:lnTo>
                  <a:pt x="256682" y="391991"/>
                </a:lnTo>
                <a:lnTo>
                  <a:pt x="219916" y="370794"/>
                </a:lnTo>
                <a:lnTo>
                  <a:pt x="198084" y="336000"/>
                </a:lnTo>
                <a:lnTo>
                  <a:pt x="192897" y="302656"/>
                </a:lnTo>
                <a:lnTo>
                  <a:pt x="192940" y="301150"/>
                </a:lnTo>
                <a:lnTo>
                  <a:pt x="214518" y="249269"/>
                </a:lnTo>
                <a:lnTo>
                  <a:pt x="249300" y="220598"/>
                </a:lnTo>
                <a:lnTo>
                  <a:pt x="292734" y="202120"/>
                </a:lnTo>
                <a:lnTo>
                  <a:pt x="313451" y="199024"/>
                </a:lnTo>
                <a:lnTo>
                  <a:pt x="383018" y="199024"/>
                </a:lnTo>
                <a:lnTo>
                  <a:pt x="376046" y="192119"/>
                </a:lnTo>
                <a:lnTo>
                  <a:pt x="356473" y="179427"/>
                </a:lnTo>
                <a:lnTo>
                  <a:pt x="334899" y="171449"/>
                </a:lnTo>
                <a:lnTo>
                  <a:pt x="308248" y="165542"/>
                </a:lnTo>
                <a:lnTo>
                  <a:pt x="282193" y="165528"/>
                </a:lnTo>
                <a:close/>
              </a:path>
              <a:path w="554990" h="564514">
                <a:moveTo>
                  <a:pt x="383018" y="199024"/>
                </a:moveTo>
                <a:lnTo>
                  <a:pt x="313451" y="199024"/>
                </a:lnTo>
                <a:lnTo>
                  <a:pt x="333501" y="200024"/>
                </a:lnTo>
                <a:lnTo>
                  <a:pt x="352169" y="205049"/>
                </a:lnTo>
                <a:lnTo>
                  <a:pt x="395478" y="243839"/>
                </a:lnTo>
                <a:lnTo>
                  <a:pt x="408733" y="281987"/>
                </a:lnTo>
                <a:lnTo>
                  <a:pt x="408318" y="301150"/>
                </a:lnTo>
                <a:lnTo>
                  <a:pt x="394303" y="337550"/>
                </a:lnTo>
                <a:lnTo>
                  <a:pt x="359812" y="370199"/>
                </a:lnTo>
                <a:lnTo>
                  <a:pt x="317023" y="391429"/>
                </a:lnTo>
                <a:lnTo>
                  <a:pt x="279780" y="395350"/>
                </a:lnTo>
                <a:lnTo>
                  <a:pt x="394514" y="395350"/>
                </a:lnTo>
                <a:lnTo>
                  <a:pt x="425638" y="351639"/>
                </a:lnTo>
                <a:lnTo>
                  <a:pt x="432607" y="302656"/>
                </a:lnTo>
                <a:lnTo>
                  <a:pt x="429117" y="279082"/>
                </a:lnTo>
                <a:lnTo>
                  <a:pt x="421316" y="255412"/>
                </a:lnTo>
                <a:lnTo>
                  <a:pt x="409193" y="231647"/>
                </a:lnTo>
                <a:lnTo>
                  <a:pt x="393620" y="209526"/>
                </a:lnTo>
                <a:lnTo>
                  <a:pt x="383018" y="199024"/>
                </a:lnTo>
                <a:close/>
              </a:path>
              <a:path w="554990" h="564514">
                <a:moveTo>
                  <a:pt x="132918" y="207992"/>
                </a:moveTo>
                <a:lnTo>
                  <a:pt x="110017" y="207992"/>
                </a:lnTo>
                <a:lnTo>
                  <a:pt x="111442" y="211121"/>
                </a:lnTo>
                <a:lnTo>
                  <a:pt x="113724" y="218418"/>
                </a:lnTo>
                <a:lnTo>
                  <a:pt x="116839" y="229869"/>
                </a:lnTo>
                <a:lnTo>
                  <a:pt x="132918" y="207992"/>
                </a:lnTo>
                <a:close/>
              </a:path>
              <a:path w="554990" h="564514">
                <a:moveTo>
                  <a:pt x="139218" y="41909"/>
                </a:moveTo>
                <a:lnTo>
                  <a:pt x="114300" y="41909"/>
                </a:lnTo>
                <a:lnTo>
                  <a:pt x="157225" y="113791"/>
                </a:lnTo>
                <a:lnTo>
                  <a:pt x="144127" y="131679"/>
                </a:lnTo>
                <a:lnTo>
                  <a:pt x="129397" y="150875"/>
                </a:lnTo>
                <a:lnTo>
                  <a:pt x="112988" y="171449"/>
                </a:lnTo>
                <a:lnTo>
                  <a:pt x="94995" y="193293"/>
                </a:lnTo>
                <a:lnTo>
                  <a:pt x="102615" y="204596"/>
                </a:lnTo>
                <a:lnTo>
                  <a:pt x="107441" y="209803"/>
                </a:lnTo>
                <a:lnTo>
                  <a:pt x="109474" y="209041"/>
                </a:lnTo>
                <a:lnTo>
                  <a:pt x="110017" y="207992"/>
                </a:lnTo>
                <a:lnTo>
                  <a:pt x="132918" y="207992"/>
                </a:lnTo>
                <a:lnTo>
                  <a:pt x="214188" y="97408"/>
                </a:lnTo>
                <a:lnTo>
                  <a:pt x="172212" y="97408"/>
                </a:lnTo>
                <a:lnTo>
                  <a:pt x="139218" y="41909"/>
                </a:lnTo>
                <a:close/>
              </a:path>
              <a:path w="554990" h="564514">
                <a:moveTo>
                  <a:pt x="267388" y="25018"/>
                </a:moveTo>
                <a:lnTo>
                  <a:pt x="225043" y="25018"/>
                </a:lnTo>
                <a:lnTo>
                  <a:pt x="172212" y="97408"/>
                </a:lnTo>
                <a:lnTo>
                  <a:pt x="214188" y="97408"/>
                </a:lnTo>
                <a:lnTo>
                  <a:pt x="267388" y="25018"/>
                </a:lnTo>
                <a:close/>
              </a:path>
              <a:path w="554990" h="564514">
                <a:moveTo>
                  <a:pt x="138614" y="40893"/>
                </a:moveTo>
                <a:lnTo>
                  <a:pt x="11937" y="40893"/>
                </a:lnTo>
                <a:lnTo>
                  <a:pt x="13300" y="45973"/>
                </a:lnTo>
                <a:lnTo>
                  <a:pt x="15875" y="60578"/>
                </a:lnTo>
                <a:lnTo>
                  <a:pt x="54486" y="52060"/>
                </a:lnTo>
                <a:lnTo>
                  <a:pt x="114300" y="41909"/>
                </a:lnTo>
                <a:lnTo>
                  <a:pt x="139218" y="41909"/>
                </a:lnTo>
                <a:lnTo>
                  <a:pt x="138614" y="40893"/>
                </a:lnTo>
                <a:close/>
              </a:path>
              <a:path w="554990" h="564514">
                <a:moveTo>
                  <a:pt x="271144" y="0"/>
                </a:moveTo>
                <a:lnTo>
                  <a:pt x="0" y="33781"/>
                </a:lnTo>
                <a:lnTo>
                  <a:pt x="5841" y="42163"/>
                </a:lnTo>
                <a:lnTo>
                  <a:pt x="9778" y="45973"/>
                </a:lnTo>
                <a:lnTo>
                  <a:pt x="11811" y="45084"/>
                </a:lnTo>
                <a:lnTo>
                  <a:pt x="11937" y="40893"/>
                </a:lnTo>
                <a:lnTo>
                  <a:pt x="138614" y="40893"/>
                </a:lnTo>
                <a:lnTo>
                  <a:pt x="136651" y="37591"/>
                </a:lnTo>
                <a:lnTo>
                  <a:pt x="225043" y="25018"/>
                </a:lnTo>
                <a:lnTo>
                  <a:pt x="267388" y="25018"/>
                </a:lnTo>
                <a:lnTo>
                  <a:pt x="277749" y="10921"/>
                </a:lnTo>
                <a:lnTo>
                  <a:pt x="27114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5014" y="3508036"/>
            <a:ext cx="1019175" cy="172419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2800" spc="-1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2800" spc="-7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R="28575" algn="ctr">
              <a:lnSpc>
                <a:spcPct val="100000"/>
              </a:lnSpc>
              <a:spcBef>
                <a:spcPts val="509"/>
              </a:spcBef>
            </a:pPr>
            <a:r>
              <a:rPr sz="1800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2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24181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1.4</a:t>
            </a:r>
            <a:r>
              <a:rPr sz="2200" spc="114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요약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419182" cy="490262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개발을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위한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오픈소스 </a:t>
            </a:r>
            <a:r>
              <a:rPr sz="1800" spc="-22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경량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입니다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이용하면  개발자는  </a:t>
            </a:r>
            <a:r>
              <a:rPr sz="1800" spc="-11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기반의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비즈니스 </a:t>
            </a:r>
            <a:r>
              <a:rPr sz="1800" spc="-229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구현에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집중할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핵심기술은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IOC/DI</a:t>
            </a:r>
            <a:r>
              <a:rPr sz="18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AOP</a:t>
            </a:r>
            <a:r>
              <a:rPr sz="18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5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</a:t>
            </a:r>
            <a:r>
              <a:rPr sz="1800" spc="-1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구성됩니다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465"/>
              </a:spcBef>
              <a:buClr>
                <a:srgbClr val="000000"/>
              </a:buClr>
              <a:buFont typeface="Wingdings" pitchFamily="2" charset="2"/>
              <a:buChar char="v"/>
              <a:tabLst>
                <a:tab pos="241300" algn="l"/>
              </a:tabLst>
            </a:pPr>
            <a:r>
              <a:rPr lang="ko-KR" altLang="en-US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</a:t>
            </a:r>
            <a:r>
              <a:rPr sz="1800" spc="-2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클래스는</a:t>
            </a:r>
            <a:r>
              <a:rPr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9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lang="en-US" altLang="ko-KR"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</a:t>
            </a:r>
            <a:r>
              <a:rPr lang="ko-KR" altLang="en-US"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lang="en-US" altLang="ko-KR"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1800" spc="-24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의해 </a:t>
            </a:r>
            <a:r>
              <a:rPr sz="1800" spc="-21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800" spc="-21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관리될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있도록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en-US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POJO(</a:t>
            </a:r>
            <a:r>
              <a:rPr lang="ko-KR" altLang="en-US" sz="1800" spc="-2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자바빈</a:t>
            </a:r>
            <a:r>
              <a:rPr lang="en-US" altLang="ko-KR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1800" spc="-1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</a:t>
            </a:r>
            <a:r>
              <a:rPr sz="1800" spc="-204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정의하고</a:t>
            </a:r>
            <a:r>
              <a:rPr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lang="en-US"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 </a:t>
            </a:r>
            <a:r>
              <a:rPr sz="1800" spc="-2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프로그래밍 </a:t>
            </a:r>
            <a:r>
              <a:rPr sz="1800" spc="-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모델</a:t>
            </a:r>
            <a:r>
              <a:rPr sz="1800" spc="-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(IOC/DI,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AOP, </a:t>
            </a:r>
            <a:r>
              <a:rPr sz="1800" spc="-8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PSA)</a:t>
            </a:r>
            <a:r>
              <a:rPr lang="ko-KR" altLang="en-US" spc="-8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을 준수하며</a:t>
            </a:r>
            <a:r>
              <a:rPr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lang="en-US" sz="1800" spc="-2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4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</a:t>
            </a:r>
            <a:r>
              <a:rPr sz="1800" spc="-24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관련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기술을 사용할 </a:t>
            </a: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때는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스프링이</a:t>
            </a:r>
            <a:r>
              <a:rPr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지원하는</a:t>
            </a:r>
            <a:r>
              <a:rPr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API</a:t>
            </a:r>
            <a:r>
              <a:rPr sz="1800" spc="-1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</a:t>
            </a:r>
            <a:r>
              <a:rPr sz="1800" spc="-16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서비스를</a:t>
            </a:r>
            <a:r>
              <a:rPr sz="1800" spc="-1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활용한다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0032" y="1981200"/>
            <a:ext cx="7056755" cy="284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757" y="1340738"/>
            <a:ext cx="10658475" cy="0"/>
          </a:xfrm>
          <a:custGeom>
            <a:avLst/>
            <a:gdLst/>
            <a:ahLst/>
            <a:cxnLst/>
            <a:rect l="l" t="t" r="r" b="b"/>
            <a:pathLst>
              <a:path w="10658475">
                <a:moveTo>
                  <a:pt x="0" y="0"/>
                </a:moveTo>
                <a:lnTo>
                  <a:pt x="10658043" y="0"/>
                </a:lnTo>
              </a:path>
            </a:pathLst>
          </a:custGeom>
          <a:ln w="2540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6366" y="2473579"/>
            <a:ext cx="262826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Trebuchet MS"/>
              <a:buAutoNum type="arabicPeriod"/>
              <a:tabLst>
                <a:tab pos="469265" algn="l"/>
                <a:tab pos="469900" algn="l"/>
              </a:tabLst>
            </a:pPr>
            <a:r>
              <a:rPr sz="2000" b="1" spc="-265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스프링프레임워크</a:t>
            </a:r>
            <a:r>
              <a:rPr sz="2000" b="1" spc="-140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b="1" spc="-265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소개</a:t>
            </a:r>
            <a:r>
              <a:rPr sz="2000" b="1" spc="-50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0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b="1" spc="-65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Spring</a:t>
            </a:r>
            <a:r>
              <a:rPr sz="2000" b="1" spc="-60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2000" b="1" spc="30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IoC/DI</a:t>
            </a:r>
            <a:r>
              <a:rPr sz="2000" b="1" spc="-50" dirty="0">
                <a:solidFill>
                  <a:srgbClr val="40404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20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9662" y="842009"/>
            <a:ext cx="32496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cs typeface="Noto Sans CJK JP Regular"/>
              </a:rPr>
              <a:t>목차 </a:t>
            </a:r>
            <a:r>
              <a:rPr spc="-114" dirty="0"/>
              <a:t>(Table of</a:t>
            </a:r>
            <a:r>
              <a:rPr spc="-85" dirty="0"/>
              <a:t> </a:t>
            </a:r>
            <a:r>
              <a:rPr spc="-125" dirty="0"/>
              <a:t>Contents)</a:t>
            </a:r>
            <a:r>
              <a:rPr spc="-6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7709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1.5 </a:t>
            </a:r>
            <a:r>
              <a:rPr sz="2200" spc="155" dirty="0">
                <a:cs typeface="Noto Sans CJK JP Regular"/>
              </a:rPr>
              <a:t>개발 환경 </a:t>
            </a:r>
            <a:r>
              <a:rPr sz="2200" spc="5" dirty="0">
                <a:cs typeface="Noto Sans CJK JP Regular"/>
              </a:rPr>
              <a:t>구축(Maven,</a:t>
            </a:r>
            <a:r>
              <a:rPr sz="2200" spc="-55" dirty="0">
                <a:cs typeface="Noto Sans CJK JP Regular"/>
              </a:rPr>
              <a:t> </a:t>
            </a:r>
            <a:r>
              <a:rPr sz="2200" spc="-105" dirty="0">
                <a:cs typeface="Noto Sans CJK JP Regular"/>
              </a:rPr>
              <a:t>STS)</a:t>
            </a:r>
            <a:endParaRPr sz="2200" dirty="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665" y="881947"/>
            <a:ext cx="10339565" cy="5441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237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1.5 </a:t>
            </a:r>
            <a:r>
              <a:rPr sz="2200" spc="155" dirty="0">
                <a:cs typeface="Noto Sans CJK JP Regular"/>
              </a:rPr>
              <a:t>개발 환경 </a:t>
            </a:r>
            <a:r>
              <a:rPr sz="2200" spc="5" dirty="0">
                <a:cs typeface="Noto Sans CJK JP Regular"/>
              </a:rPr>
              <a:t>구축(Maven,</a:t>
            </a:r>
            <a:r>
              <a:rPr sz="2200" spc="-55" dirty="0">
                <a:cs typeface="Noto Sans CJK JP Regular"/>
              </a:rPr>
              <a:t> </a:t>
            </a:r>
            <a:r>
              <a:rPr sz="2200" spc="-105" dirty="0">
                <a:cs typeface="Noto Sans CJK JP Regular"/>
              </a:rPr>
              <a:t>STS)</a:t>
            </a:r>
            <a:endParaRPr sz="220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5215" y="826427"/>
            <a:ext cx="8712462" cy="5411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7" y="255269"/>
            <a:ext cx="6444907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1.5 </a:t>
            </a:r>
            <a:r>
              <a:rPr sz="2200" spc="155" dirty="0">
                <a:cs typeface="Noto Sans CJK JP Regular"/>
              </a:rPr>
              <a:t>개발 환경 </a:t>
            </a:r>
            <a:r>
              <a:rPr sz="2200" spc="5" dirty="0">
                <a:cs typeface="Noto Sans CJK JP Regular"/>
              </a:rPr>
              <a:t>구축(Maven,</a:t>
            </a:r>
            <a:r>
              <a:rPr sz="2200" spc="-55" dirty="0">
                <a:cs typeface="Noto Sans CJK JP Regular"/>
              </a:rPr>
              <a:t> </a:t>
            </a:r>
            <a:r>
              <a:rPr sz="2200" spc="-105" dirty="0">
                <a:cs typeface="Noto Sans CJK JP Regular"/>
              </a:rPr>
              <a:t>STS)</a:t>
            </a:r>
            <a:endParaRPr sz="220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839" y="840925"/>
            <a:ext cx="9864039" cy="5614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4500" y="3507359"/>
            <a:ext cx="0" cy="3087370"/>
          </a:xfrm>
          <a:custGeom>
            <a:avLst/>
            <a:gdLst/>
            <a:ahLst/>
            <a:cxnLst/>
            <a:rect l="l" t="t" r="r" b="b"/>
            <a:pathLst>
              <a:path h="3087370">
                <a:moveTo>
                  <a:pt x="0" y="0"/>
                </a:moveTo>
                <a:lnTo>
                  <a:pt x="0" y="3087116"/>
                </a:lnTo>
              </a:path>
            </a:pathLst>
          </a:custGeom>
          <a:ln w="2540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757" y="3506215"/>
            <a:ext cx="10658475" cy="0"/>
          </a:xfrm>
          <a:custGeom>
            <a:avLst/>
            <a:gdLst/>
            <a:ahLst/>
            <a:cxnLst/>
            <a:rect l="l" t="t" r="r" b="b"/>
            <a:pathLst>
              <a:path w="10658475">
                <a:moveTo>
                  <a:pt x="0" y="0"/>
                </a:moveTo>
                <a:lnTo>
                  <a:pt x="10658043" y="0"/>
                </a:lnTo>
              </a:path>
            </a:pathLst>
          </a:custGeom>
          <a:ln w="2540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1049000" cy="2932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2488" y="3568420"/>
            <a:ext cx="2727960" cy="15684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400" spc="-6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2.1</a:t>
            </a:r>
            <a:r>
              <a:rPr sz="1400" spc="-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400" spc="-8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2890" lvl="1" indent="-250190">
              <a:lnSpc>
                <a:spcPct val="100000"/>
              </a:lnSpc>
              <a:spcBef>
                <a:spcPts val="359"/>
              </a:spcBef>
              <a:buSzPct val="92857"/>
              <a:buFont typeface="Trebuchet MS"/>
              <a:buAutoNum type="arabicPeriod" startAt="2"/>
              <a:tabLst>
                <a:tab pos="263525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400" spc="-9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2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2890" lvl="1" indent="-250190">
              <a:lnSpc>
                <a:spcPct val="100000"/>
              </a:lnSpc>
              <a:spcBef>
                <a:spcPts val="335"/>
              </a:spcBef>
              <a:buSzPct val="92857"/>
              <a:buFont typeface="Trebuchet MS"/>
              <a:buAutoNum type="arabicPeriod" startAt="2"/>
              <a:tabLst>
                <a:tab pos="263525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400" spc="6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400" spc="-9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9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(bean)</a:t>
            </a:r>
            <a:r>
              <a:rPr sz="1400" spc="-25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8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</a:t>
            </a:r>
            <a:r>
              <a:rPr sz="1400" spc="-6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3525" lvl="1" indent="-250825">
              <a:lnSpc>
                <a:spcPct val="100000"/>
              </a:lnSpc>
              <a:spcBef>
                <a:spcPts val="335"/>
              </a:spcBef>
              <a:buSzPct val="92857"/>
              <a:buFont typeface="Trebuchet MS"/>
              <a:buAutoNum type="arabicPeriod" startAt="2"/>
              <a:tabLst>
                <a:tab pos="264160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400" spc="-5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Annotation</a:t>
            </a:r>
            <a:r>
              <a:rPr sz="1400" spc="-11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1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(bean)</a:t>
            </a:r>
            <a:r>
              <a:rPr sz="1400" spc="-1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</a:t>
            </a:r>
            <a:r>
              <a:rPr sz="1400" spc="-7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2890" lvl="1" indent="-250190">
              <a:lnSpc>
                <a:spcPct val="100000"/>
              </a:lnSpc>
              <a:spcBef>
                <a:spcPts val="340"/>
              </a:spcBef>
              <a:buSzPct val="92857"/>
              <a:buFont typeface="Trebuchet MS"/>
              <a:buAutoNum type="arabicPeriod" startAt="2"/>
              <a:tabLst>
                <a:tab pos="263525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400" spc="-17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114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Scope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6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2.6</a:t>
            </a:r>
            <a:r>
              <a:rPr sz="1400" spc="-2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요약</a:t>
            </a:r>
            <a:r>
              <a:rPr sz="1400" spc="-7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7152" y="2996565"/>
            <a:ext cx="48925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2. </a:t>
            </a:r>
            <a:r>
              <a:rPr spc="-80" dirty="0"/>
              <a:t>Spring</a:t>
            </a:r>
            <a:r>
              <a:rPr spc="10" dirty="0"/>
              <a:t> </a:t>
            </a:r>
            <a:r>
              <a:rPr spc="35" dirty="0"/>
              <a:t>IoC/DI</a:t>
            </a:r>
            <a:r>
              <a:rPr spc="-25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647" y="2349500"/>
            <a:ext cx="5811520" cy="3096260"/>
          </a:xfrm>
          <a:custGeom>
            <a:avLst/>
            <a:gdLst/>
            <a:ahLst/>
            <a:cxnLst/>
            <a:rect l="l" t="t" r="r" b="b"/>
            <a:pathLst>
              <a:path w="5811520" h="3096260">
                <a:moveTo>
                  <a:pt x="0" y="3095752"/>
                </a:moveTo>
                <a:lnTo>
                  <a:pt x="5811520" y="3095752"/>
                </a:lnTo>
                <a:lnTo>
                  <a:pt x="5811520" y="0"/>
                </a:lnTo>
                <a:lnTo>
                  <a:pt x="0" y="0"/>
                </a:lnTo>
                <a:lnTo>
                  <a:pt x="0" y="309575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6647" y="2349500"/>
            <a:ext cx="5811520" cy="3096260"/>
          </a:xfrm>
          <a:custGeom>
            <a:avLst/>
            <a:gdLst/>
            <a:ahLst/>
            <a:cxnLst/>
            <a:rect l="l" t="t" r="r" b="b"/>
            <a:pathLst>
              <a:path w="5811520" h="3096260">
                <a:moveTo>
                  <a:pt x="0" y="3095752"/>
                </a:moveTo>
                <a:lnTo>
                  <a:pt x="5811520" y="3095752"/>
                </a:lnTo>
                <a:lnTo>
                  <a:pt x="5811520" y="0"/>
                </a:lnTo>
                <a:lnTo>
                  <a:pt x="0" y="0"/>
                </a:lnTo>
                <a:lnTo>
                  <a:pt x="0" y="3095752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302" y="2709113"/>
            <a:ext cx="246570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8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302" y="3044698"/>
            <a:ext cx="345503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1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CookbookServiceImpl()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10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.</a:t>
            </a:r>
            <a:r>
              <a:rPr sz="110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 </a:t>
            </a:r>
            <a:r>
              <a:rPr sz="1100" spc="-114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new</a:t>
            </a:r>
            <a:r>
              <a:rPr sz="1100" spc="-4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JdbcCookbookDao();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7536" y="3737864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2"/>
                </a:lnTo>
              </a:path>
            </a:pathLst>
          </a:custGeom>
          <a:ln w="77724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302" y="3715258"/>
            <a:ext cx="322770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@Override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Arial"/>
              </a:rPr>
              <a:t>List&lt;Cookbook&gt; </a:t>
            </a:r>
            <a:r>
              <a:rPr sz="1100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findAllCookbooks()</a:t>
            </a:r>
            <a:r>
              <a:rPr sz="1100" spc="204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5"/>
              </a:spcBef>
            </a:pPr>
            <a:r>
              <a:rPr sz="1100" spc="290" dirty="0">
                <a:solidFill>
                  <a:srgbClr val="3E7E5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//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16865">
              <a:lnSpc>
                <a:spcPct val="100000"/>
              </a:lnSpc>
            </a:pPr>
            <a:r>
              <a:rPr sz="1100" spc="6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return</a:t>
            </a:r>
            <a:r>
              <a:rPr sz="1100" spc="27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55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55" dirty="0">
                <a:latin typeface="가는각진제목체" pitchFamily="18" charset="-127"/>
                <a:ea typeface="가는각진제목체" pitchFamily="18" charset="-127"/>
                <a:cs typeface="Arial"/>
              </a:rPr>
              <a:t>.retrieveAll();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25" y="4724527"/>
            <a:ext cx="8578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7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*** </a:t>
            </a:r>
            <a:r>
              <a:rPr sz="1100" spc="-13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중략</a:t>
            </a:r>
            <a:r>
              <a:rPr sz="1100" spc="-3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18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***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4170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>
                <a:cs typeface="Noto Sans CJK JP Regular"/>
              </a:rPr>
              <a:t>IoC</a:t>
            </a:r>
            <a:r>
              <a:rPr sz="2200" spc="-15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1/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</a:t>
            </a:r>
            <a:endParaRPr sz="2200" dirty="0"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118" y="794765"/>
            <a:ext cx="744029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일반적인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프로그래밍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필요한 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곳에서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ko-KR" alt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개발자가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생성한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후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OOP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에서는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추상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사용하여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간의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8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줄</a:t>
            </a:r>
            <a:r>
              <a:rPr lang="ko-KR" altLang="en-US" sz="1800" spc="-21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 수 </a:t>
            </a:r>
            <a:r>
              <a:rPr lang="ko-KR" altLang="en-US" sz="1800" spc="-21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</a:t>
            </a:r>
            <a:r>
              <a:rPr sz="1800" spc="-21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그러나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소스코드에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직접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하드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-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코딩한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생성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간의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8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강요합니다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결국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의도하지는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않았지만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간의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결합도는</a:t>
            </a:r>
            <a:r>
              <a:rPr sz="1800" spc="-1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높아집니다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83092" y="3066542"/>
            <a:ext cx="425450" cy="1044575"/>
          </a:xfrm>
          <a:custGeom>
            <a:avLst/>
            <a:gdLst/>
            <a:ahLst/>
            <a:cxnLst/>
            <a:rect l="l" t="t" r="r" b="b"/>
            <a:pathLst>
              <a:path w="425450" h="1044575">
                <a:moveTo>
                  <a:pt x="206375" y="1031621"/>
                </a:moveTo>
                <a:lnTo>
                  <a:pt x="0" y="1031621"/>
                </a:lnTo>
                <a:lnTo>
                  <a:pt x="0" y="1044321"/>
                </a:lnTo>
                <a:lnTo>
                  <a:pt x="216280" y="1044321"/>
                </a:lnTo>
                <a:lnTo>
                  <a:pt x="219075" y="1041527"/>
                </a:lnTo>
                <a:lnTo>
                  <a:pt x="219075" y="1037971"/>
                </a:lnTo>
                <a:lnTo>
                  <a:pt x="206375" y="1037971"/>
                </a:lnTo>
                <a:lnTo>
                  <a:pt x="206375" y="1031621"/>
                </a:lnTo>
                <a:close/>
              </a:path>
              <a:path w="425450" h="1044575">
                <a:moveTo>
                  <a:pt x="370416" y="31750"/>
                </a:moveTo>
                <a:lnTo>
                  <a:pt x="209168" y="31750"/>
                </a:lnTo>
                <a:lnTo>
                  <a:pt x="206375" y="34544"/>
                </a:lnTo>
                <a:lnTo>
                  <a:pt x="206375" y="1037971"/>
                </a:lnTo>
                <a:lnTo>
                  <a:pt x="212725" y="1031621"/>
                </a:lnTo>
                <a:lnTo>
                  <a:pt x="219075" y="1031621"/>
                </a:lnTo>
                <a:lnTo>
                  <a:pt x="219075" y="44450"/>
                </a:lnTo>
                <a:lnTo>
                  <a:pt x="212725" y="44450"/>
                </a:lnTo>
                <a:lnTo>
                  <a:pt x="219075" y="38100"/>
                </a:lnTo>
                <a:lnTo>
                  <a:pt x="374650" y="38100"/>
                </a:lnTo>
                <a:lnTo>
                  <a:pt x="370416" y="31750"/>
                </a:lnTo>
                <a:close/>
              </a:path>
              <a:path w="425450" h="1044575">
                <a:moveTo>
                  <a:pt x="219075" y="1031621"/>
                </a:moveTo>
                <a:lnTo>
                  <a:pt x="212725" y="1031621"/>
                </a:lnTo>
                <a:lnTo>
                  <a:pt x="206375" y="1037971"/>
                </a:lnTo>
                <a:lnTo>
                  <a:pt x="219075" y="1037971"/>
                </a:lnTo>
                <a:lnTo>
                  <a:pt x="219075" y="1031621"/>
                </a:lnTo>
                <a:close/>
              </a:path>
              <a:path w="425450" h="1044575">
                <a:moveTo>
                  <a:pt x="374650" y="38100"/>
                </a:moveTo>
                <a:lnTo>
                  <a:pt x="349250" y="76200"/>
                </a:lnTo>
                <a:lnTo>
                  <a:pt x="412750" y="44450"/>
                </a:lnTo>
                <a:lnTo>
                  <a:pt x="374650" y="44450"/>
                </a:lnTo>
                <a:lnTo>
                  <a:pt x="374650" y="38100"/>
                </a:lnTo>
                <a:close/>
              </a:path>
              <a:path w="425450" h="1044575">
                <a:moveTo>
                  <a:pt x="219075" y="38100"/>
                </a:moveTo>
                <a:lnTo>
                  <a:pt x="212725" y="44450"/>
                </a:lnTo>
                <a:lnTo>
                  <a:pt x="219075" y="44450"/>
                </a:lnTo>
                <a:lnTo>
                  <a:pt x="219075" y="38100"/>
                </a:lnTo>
                <a:close/>
              </a:path>
              <a:path w="425450" h="1044575">
                <a:moveTo>
                  <a:pt x="374650" y="38100"/>
                </a:moveTo>
                <a:lnTo>
                  <a:pt x="219075" y="38100"/>
                </a:lnTo>
                <a:lnTo>
                  <a:pt x="219075" y="44450"/>
                </a:lnTo>
                <a:lnTo>
                  <a:pt x="370416" y="44450"/>
                </a:lnTo>
                <a:lnTo>
                  <a:pt x="374650" y="38100"/>
                </a:lnTo>
                <a:close/>
              </a:path>
              <a:path w="425450" h="1044575">
                <a:moveTo>
                  <a:pt x="412750" y="31750"/>
                </a:moveTo>
                <a:lnTo>
                  <a:pt x="374650" y="31750"/>
                </a:lnTo>
                <a:lnTo>
                  <a:pt x="374650" y="44450"/>
                </a:lnTo>
                <a:lnTo>
                  <a:pt x="412750" y="44450"/>
                </a:lnTo>
                <a:lnTo>
                  <a:pt x="425450" y="38100"/>
                </a:lnTo>
                <a:lnTo>
                  <a:pt x="412750" y="31750"/>
                </a:lnTo>
                <a:close/>
              </a:path>
              <a:path w="425450" h="1044575">
                <a:moveTo>
                  <a:pt x="349250" y="0"/>
                </a:moveTo>
                <a:lnTo>
                  <a:pt x="374650" y="38100"/>
                </a:lnTo>
                <a:lnTo>
                  <a:pt x="374650" y="31750"/>
                </a:lnTo>
                <a:lnTo>
                  <a:pt x="412750" y="31750"/>
                </a:lnTo>
                <a:lnTo>
                  <a:pt x="34925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91147"/>
              </p:ext>
            </p:extLst>
          </p:nvPr>
        </p:nvGraphicFramePr>
        <p:xfrm>
          <a:off x="7043673" y="2777350"/>
          <a:ext cx="1438910" cy="176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/>
                <a:gridCol w="699770"/>
              </a:tblGrid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58445" marR="187325" indent="240665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interface  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CookbookService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Trebuchet MS"/>
                          <a:cs typeface="Trebuchet MS"/>
                        </a:rPr>
                        <a:t>CookbookServiceImpl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9356470" y="2954401"/>
            <a:ext cx="124968" cy="15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86822" y="2954401"/>
            <a:ext cx="124968" cy="1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83265" y="5218701"/>
            <a:ext cx="2693454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7783" y="5005197"/>
            <a:ext cx="251333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[Line6] </a:t>
            </a: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new </a:t>
            </a: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생성자를 이용하여 객체를</a:t>
            </a:r>
            <a:r>
              <a:rPr sz="1000" spc="-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0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생성합니다</a:t>
            </a:r>
            <a:r>
              <a:rPr sz="1000" spc="-1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139" y="2373883"/>
            <a:ext cx="5012690" cy="3044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  <a:tabLst>
                <a:tab pos="349885" algn="l"/>
              </a:tabLst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1	</a:t>
            </a: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</a:t>
            </a:r>
            <a:r>
              <a:rPr sz="1100" spc="15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2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3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4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5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6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7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8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49800" algn="ctr">
              <a:lnSpc>
                <a:spcPct val="100000"/>
              </a:lnSpc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9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10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11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12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13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14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15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49885" algn="l"/>
              </a:tabLst>
            </a:pP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Arial"/>
              </a:rPr>
              <a:t>16	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17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826635" algn="ctr">
              <a:lnSpc>
                <a:spcPct val="100000"/>
              </a:lnSpc>
            </a:pP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18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7783" y="4783073"/>
            <a:ext cx="4235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4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코드설명</a:t>
            </a:r>
            <a:r>
              <a:rPr sz="900" spc="-2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9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650628"/>
              </p:ext>
            </p:extLst>
          </p:nvPr>
        </p:nvGraphicFramePr>
        <p:xfrm>
          <a:off x="8905367" y="2777350"/>
          <a:ext cx="1486535" cy="176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50"/>
                <a:gridCol w="756285"/>
              </a:tblGrid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51790" marR="300355" indent="161290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interface  </a:t>
                      </a:r>
                      <a:r>
                        <a:rPr sz="1000" spc="20" dirty="0">
                          <a:latin typeface="Trebuchet MS"/>
                          <a:cs typeface="Trebuchet MS"/>
                        </a:rPr>
                        <a:t>CookbookDao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Trebuchet MS"/>
                          <a:cs typeface="Trebuchet MS"/>
                        </a:rPr>
                        <a:t>JdbcCookbookDao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7480681" y="2954401"/>
            <a:ext cx="124968" cy="15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11414" y="2954401"/>
            <a:ext cx="124968" cy="1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08392" y="3431540"/>
            <a:ext cx="154558" cy="138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28155" y="4977155"/>
            <a:ext cx="3736340" cy="468630"/>
          </a:xfrm>
          <a:custGeom>
            <a:avLst/>
            <a:gdLst/>
            <a:ahLst/>
            <a:cxnLst/>
            <a:rect l="l" t="t" r="r" b="b"/>
            <a:pathLst>
              <a:path w="3736340" h="468629">
                <a:moveTo>
                  <a:pt x="0" y="468096"/>
                </a:moveTo>
                <a:lnTo>
                  <a:pt x="3735958" y="468096"/>
                </a:lnTo>
                <a:lnTo>
                  <a:pt x="3735958" y="0"/>
                </a:lnTo>
                <a:lnTo>
                  <a:pt x="0" y="0"/>
                </a:lnTo>
                <a:lnTo>
                  <a:pt x="0" y="468096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5944" y="2349500"/>
            <a:ext cx="391160" cy="3096260"/>
          </a:xfrm>
          <a:custGeom>
            <a:avLst/>
            <a:gdLst/>
            <a:ahLst/>
            <a:cxnLst/>
            <a:rect l="l" t="t" r="r" b="b"/>
            <a:pathLst>
              <a:path w="391159" h="3096260">
                <a:moveTo>
                  <a:pt x="0" y="3095752"/>
                </a:moveTo>
                <a:lnTo>
                  <a:pt x="390702" y="3095752"/>
                </a:lnTo>
                <a:lnTo>
                  <a:pt x="390702" y="0"/>
                </a:lnTo>
                <a:lnTo>
                  <a:pt x="0" y="0"/>
                </a:lnTo>
                <a:lnTo>
                  <a:pt x="0" y="30957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5944" y="2349500"/>
            <a:ext cx="391160" cy="3096260"/>
          </a:xfrm>
          <a:custGeom>
            <a:avLst/>
            <a:gdLst/>
            <a:ahLst/>
            <a:cxnLst/>
            <a:rect l="l" t="t" r="r" b="b"/>
            <a:pathLst>
              <a:path w="391159" h="3096260">
                <a:moveTo>
                  <a:pt x="0" y="3095752"/>
                </a:moveTo>
                <a:lnTo>
                  <a:pt x="390702" y="3095752"/>
                </a:lnTo>
                <a:lnTo>
                  <a:pt x="390702" y="0"/>
                </a:lnTo>
                <a:lnTo>
                  <a:pt x="0" y="0"/>
                </a:lnTo>
                <a:lnTo>
                  <a:pt x="0" y="3095752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28155" y="4761750"/>
            <a:ext cx="3736975" cy="215900"/>
          </a:xfrm>
          <a:custGeom>
            <a:avLst/>
            <a:gdLst/>
            <a:ahLst/>
            <a:cxnLst/>
            <a:rect l="l" t="t" r="r" b="b"/>
            <a:pathLst>
              <a:path w="3736975" h="215900">
                <a:moveTo>
                  <a:pt x="0" y="215379"/>
                </a:moveTo>
                <a:lnTo>
                  <a:pt x="3736975" y="215379"/>
                </a:lnTo>
                <a:lnTo>
                  <a:pt x="3736975" y="0"/>
                </a:lnTo>
                <a:lnTo>
                  <a:pt x="0" y="0"/>
                </a:lnTo>
                <a:lnTo>
                  <a:pt x="0" y="215379"/>
                </a:lnTo>
                <a:close/>
              </a:path>
            </a:pathLst>
          </a:custGeom>
          <a:solidFill>
            <a:srgbClr val="477188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28155" y="4761750"/>
            <a:ext cx="3736975" cy="215900"/>
          </a:xfrm>
          <a:custGeom>
            <a:avLst/>
            <a:gdLst/>
            <a:ahLst/>
            <a:cxnLst/>
            <a:rect l="l" t="t" r="r" b="b"/>
            <a:pathLst>
              <a:path w="3736975" h="215900">
                <a:moveTo>
                  <a:pt x="0" y="215379"/>
                </a:moveTo>
                <a:lnTo>
                  <a:pt x="3736975" y="215379"/>
                </a:lnTo>
                <a:lnTo>
                  <a:pt x="3736975" y="0"/>
                </a:lnTo>
                <a:lnTo>
                  <a:pt x="0" y="0"/>
                </a:lnTo>
                <a:lnTo>
                  <a:pt x="0" y="215379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61448" y="3431540"/>
            <a:ext cx="154558" cy="138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74836" y="4182998"/>
            <a:ext cx="433705" cy="76200"/>
          </a:xfrm>
          <a:custGeom>
            <a:avLst/>
            <a:gdLst/>
            <a:ahLst/>
            <a:cxnLst/>
            <a:rect l="l" t="t" r="r" b="b"/>
            <a:pathLst>
              <a:path w="43370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43370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43370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433704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433704" h="76200">
                <a:moveTo>
                  <a:pt x="382905" y="38100"/>
                </a:moveTo>
                <a:lnTo>
                  <a:pt x="357505" y="76200"/>
                </a:lnTo>
                <a:lnTo>
                  <a:pt x="421005" y="44450"/>
                </a:lnTo>
                <a:lnTo>
                  <a:pt x="382905" y="44450"/>
                </a:lnTo>
                <a:lnTo>
                  <a:pt x="382905" y="38100"/>
                </a:lnTo>
                <a:close/>
              </a:path>
              <a:path w="433704" h="76200">
                <a:moveTo>
                  <a:pt x="378671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378671" y="44450"/>
                </a:lnTo>
                <a:lnTo>
                  <a:pt x="382905" y="38100"/>
                </a:lnTo>
                <a:lnTo>
                  <a:pt x="378671" y="31750"/>
                </a:lnTo>
                <a:close/>
              </a:path>
              <a:path w="433704" h="76200">
                <a:moveTo>
                  <a:pt x="421005" y="31750"/>
                </a:moveTo>
                <a:lnTo>
                  <a:pt x="382905" y="31750"/>
                </a:lnTo>
                <a:lnTo>
                  <a:pt x="382905" y="44450"/>
                </a:lnTo>
                <a:lnTo>
                  <a:pt x="421005" y="44450"/>
                </a:lnTo>
                <a:lnTo>
                  <a:pt x="433705" y="38100"/>
                </a:lnTo>
                <a:lnTo>
                  <a:pt x="421005" y="31750"/>
                </a:lnTo>
                <a:close/>
              </a:path>
              <a:path w="433704" h="76200">
                <a:moveTo>
                  <a:pt x="357505" y="0"/>
                </a:moveTo>
                <a:lnTo>
                  <a:pt x="382905" y="38100"/>
                </a:lnTo>
                <a:lnTo>
                  <a:pt x="382905" y="31750"/>
                </a:lnTo>
                <a:lnTo>
                  <a:pt x="421005" y="31750"/>
                </a:lnTo>
                <a:lnTo>
                  <a:pt x="35750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8155" y="2562732"/>
            <a:ext cx="3736340" cy="2199005"/>
          </a:xfrm>
          <a:custGeom>
            <a:avLst/>
            <a:gdLst/>
            <a:ahLst/>
            <a:cxnLst/>
            <a:rect l="l" t="t" r="r" b="b"/>
            <a:pathLst>
              <a:path w="3736340" h="2199004">
                <a:moveTo>
                  <a:pt x="0" y="2199005"/>
                </a:moveTo>
                <a:lnTo>
                  <a:pt x="3735958" y="2199005"/>
                </a:lnTo>
                <a:lnTo>
                  <a:pt x="3735958" y="0"/>
                </a:lnTo>
                <a:lnTo>
                  <a:pt x="0" y="0"/>
                </a:lnTo>
                <a:lnTo>
                  <a:pt x="0" y="2199005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8155" y="2347353"/>
            <a:ext cx="3736975" cy="215900"/>
          </a:xfrm>
          <a:custGeom>
            <a:avLst/>
            <a:gdLst/>
            <a:ahLst/>
            <a:cxnLst/>
            <a:rect l="l" t="t" r="r" b="b"/>
            <a:pathLst>
              <a:path w="3736975" h="215900">
                <a:moveTo>
                  <a:pt x="0" y="215379"/>
                </a:moveTo>
                <a:lnTo>
                  <a:pt x="3736975" y="215379"/>
                </a:lnTo>
                <a:lnTo>
                  <a:pt x="3736975" y="0"/>
                </a:lnTo>
                <a:lnTo>
                  <a:pt x="0" y="0"/>
                </a:lnTo>
                <a:lnTo>
                  <a:pt x="0" y="215379"/>
                </a:lnTo>
                <a:close/>
              </a:path>
            </a:pathLst>
          </a:custGeom>
          <a:solidFill>
            <a:srgbClr val="477188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8155" y="2347353"/>
            <a:ext cx="3736975" cy="215900"/>
          </a:xfrm>
          <a:custGeom>
            <a:avLst/>
            <a:gdLst/>
            <a:ahLst/>
            <a:cxnLst/>
            <a:rect l="l" t="t" r="r" b="b"/>
            <a:pathLst>
              <a:path w="3736975" h="215900">
                <a:moveTo>
                  <a:pt x="0" y="215379"/>
                </a:moveTo>
                <a:lnTo>
                  <a:pt x="3736975" y="215379"/>
                </a:lnTo>
                <a:lnTo>
                  <a:pt x="3736975" y="0"/>
                </a:lnTo>
                <a:lnTo>
                  <a:pt x="0" y="0"/>
                </a:lnTo>
                <a:lnTo>
                  <a:pt x="0" y="215379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07783" y="2368422"/>
            <a:ext cx="81851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14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</a:t>
            </a:r>
            <a:r>
              <a:rPr sz="900" spc="-9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900" spc="-114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다이어그램</a:t>
            </a:r>
            <a:r>
              <a:rPr sz="900" spc="-1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9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2857" y="2638805"/>
            <a:ext cx="5890260" cy="2453640"/>
          </a:xfrm>
          <a:custGeom>
            <a:avLst/>
            <a:gdLst/>
            <a:ahLst/>
            <a:cxnLst/>
            <a:rect l="l" t="t" r="r" b="b"/>
            <a:pathLst>
              <a:path w="5890259" h="2453640">
                <a:moveTo>
                  <a:pt x="0" y="2453513"/>
                </a:moveTo>
                <a:lnTo>
                  <a:pt x="5890133" y="2453513"/>
                </a:lnTo>
                <a:lnTo>
                  <a:pt x="5890133" y="0"/>
                </a:lnTo>
                <a:lnTo>
                  <a:pt x="0" y="0"/>
                </a:lnTo>
                <a:lnTo>
                  <a:pt x="0" y="2453513"/>
                </a:lnTo>
                <a:close/>
              </a:path>
            </a:pathLst>
          </a:custGeom>
          <a:ln w="6349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2857" y="2350770"/>
            <a:ext cx="5890260" cy="288290"/>
          </a:xfrm>
          <a:custGeom>
            <a:avLst/>
            <a:gdLst/>
            <a:ahLst/>
            <a:cxnLst/>
            <a:rect l="l" t="t" r="r" b="b"/>
            <a:pathLst>
              <a:path w="5890259" h="288289">
                <a:moveTo>
                  <a:pt x="0" y="288036"/>
                </a:moveTo>
                <a:lnTo>
                  <a:pt x="5890133" y="288036"/>
                </a:lnTo>
                <a:lnTo>
                  <a:pt x="5890133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2857" y="2350770"/>
            <a:ext cx="5890260" cy="288290"/>
          </a:xfrm>
          <a:custGeom>
            <a:avLst/>
            <a:gdLst/>
            <a:ahLst/>
            <a:cxnLst/>
            <a:rect l="l" t="t" r="r" b="b"/>
            <a:pathLst>
              <a:path w="5890259" h="288289">
                <a:moveTo>
                  <a:pt x="0" y="288036"/>
                </a:moveTo>
                <a:lnTo>
                  <a:pt x="5890133" y="288036"/>
                </a:lnTo>
                <a:lnTo>
                  <a:pt x="5890133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7480" y="2351532"/>
            <a:ext cx="533400" cy="34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30568" y="2351532"/>
            <a:ext cx="691896" cy="34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2152" y="2351532"/>
            <a:ext cx="272796" cy="347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5969" y="2636647"/>
            <a:ext cx="2728595" cy="2456180"/>
          </a:xfrm>
          <a:custGeom>
            <a:avLst/>
            <a:gdLst/>
            <a:ahLst/>
            <a:cxnLst/>
            <a:rect l="l" t="t" r="r" b="b"/>
            <a:pathLst>
              <a:path w="2728595" h="2456179">
                <a:moveTo>
                  <a:pt x="0" y="2455672"/>
                </a:moveTo>
                <a:lnTo>
                  <a:pt x="2728595" y="2455672"/>
                </a:lnTo>
                <a:lnTo>
                  <a:pt x="2728595" y="0"/>
                </a:lnTo>
                <a:lnTo>
                  <a:pt x="0" y="0"/>
                </a:lnTo>
                <a:lnTo>
                  <a:pt x="0" y="2455672"/>
                </a:lnTo>
                <a:close/>
              </a:path>
            </a:pathLst>
          </a:custGeom>
          <a:ln w="6349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5969" y="2348864"/>
            <a:ext cx="2728595" cy="288290"/>
          </a:xfrm>
          <a:custGeom>
            <a:avLst/>
            <a:gdLst/>
            <a:ahLst/>
            <a:cxnLst/>
            <a:rect l="l" t="t" r="r" b="b"/>
            <a:pathLst>
              <a:path w="2728595" h="288289">
                <a:moveTo>
                  <a:pt x="0" y="288036"/>
                </a:moveTo>
                <a:lnTo>
                  <a:pt x="2728595" y="288036"/>
                </a:lnTo>
                <a:lnTo>
                  <a:pt x="2728595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5969" y="2348864"/>
            <a:ext cx="2728595" cy="288290"/>
          </a:xfrm>
          <a:custGeom>
            <a:avLst/>
            <a:gdLst/>
            <a:ahLst/>
            <a:cxnLst/>
            <a:rect l="l" t="t" r="r" b="b"/>
            <a:pathLst>
              <a:path w="2728595" h="288289">
                <a:moveTo>
                  <a:pt x="0" y="288036"/>
                </a:moveTo>
                <a:lnTo>
                  <a:pt x="2728595" y="288036"/>
                </a:lnTo>
                <a:lnTo>
                  <a:pt x="2728595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8216" y="2350007"/>
            <a:ext cx="990600" cy="347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08504" y="2350007"/>
            <a:ext cx="577595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5788" y="2350007"/>
            <a:ext cx="691896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7371" y="2350007"/>
            <a:ext cx="265175" cy="347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12235" y="2350007"/>
            <a:ext cx="272796" cy="347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3641446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>
                <a:cs typeface="Noto Sans CJK JP Regular"/>
              </a:rPr>
              <a:t>IoC</a:t>
            </a:r>
            <a:r>
              <a:rPr sz="2200" spc="-15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2/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</a:t>
            </a:r>
            <a:endParaRPr sz="2200" dirty="0">
              <a:cs typeface="Noto Sans CJK JP Regula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118" y="794765"/>
            <a:ext cx="10114382" cy="16675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IoC(Inversion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of 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Control)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lang="ko-KR" altLang="en-US" sz="1800" spc="-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</a:t>
            </a:r>
            <a:r>
              <a:rPr sz="1800" spc="-229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방향의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변경을</a:t>
            </a:r>
            <a:r>
              <a:rPr sz="1800" spc="-1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의미합니다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일반적인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프레임워크의 특징으로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어떤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일을 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주체를  변경하는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것을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말합니다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최초의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Command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Line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프로그램은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프로그램이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것을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통제합니다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그와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달리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GUI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프로그램은 프레임워크가 통제하며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 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프로그램에서는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이벤트  핸들러만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2183" y="3174492"/>
            <a:ext cx="1560576" cy="1703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1680" y="3212973"/>
            <a:ext cx="1428750" cy="931024"/>
          </a:xfrm>
          <a:prstGeom prst="rect">
            <a:avLst/>
          </a:prstGeom>
          <a:solidFill>
            <a:srgbClr val="F1F1F1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19405">
              <a:lnSpc>
                <a:spcPct val="100000"/>
              </a:lnSpc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</a:t>
            </a:r>
            <a:r>
              <a:rPr sz="14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</a:t>
            </a:r>
            <a:r>
              <a:rPr sz="1400" spc="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2058" y="3445002"/>
            <a:ext cx="643255" cy="111125"/>
          </a:xfrm>
          <a:custGeom>
            <a:avLst/>
            <a:gdLst/>
            <a:ahLst/>
            <a:cxnLst/>
            <a:rect l="l" t="t" r="r" b="b"/>
            <a:pathLst>
              <a:path w="643254" h="111125">
                <a:moveTo>
                  <a:pt x="605100" y="55372"/>
                </a:moveTo>
                <a:lnTo>
                  <a:pt x="538480" y="94234"/>
                </a:lnTo>
                <a:lnTo>
                  <a:pt x="536956" y="100075"/>
                </a:lnTo>
                <a:lnTo>
                  <a:pt x="539623" y="104648"/>
                </a:lnTo>
                <a:lnTo>
                  <a:pt x="542290" y="109093"/>
                </a:lnTo>
                <a:lnTo>
                  <a:pt x="548132" y="110617"/>
                </a:lnTo>
                <a:lnTo>
                  <a:pt x="552577" y="108076"/>
                </a:lnTo>
                <a:lnTo>
                  <a:pt x="626555" y="64897"/>
                </a:lnTo>
                <a:lnTo>
                  <a:pt x="624078" y="64897"/>
                </a:lnTo>
                <a:lnTo>
                  <a:pt x="624078" y="63626"/>
                </a:lnTo>
                <a:lnTo>
                  <a:pt x="619252" y="63626"/>
                </a:lnTo>
                <a:lnTo>
                  <a:pt x="605100" y="55372"/>
                </a:lnTo>
                <a:close/>
              </a:path>
              <a:path w="643254" h="111125">
                <a:moveTo>
                  <a:pt x="524891" y="45720"/>
                </a:moveTo>
                <a:lnTo>
                  <a:pt x="490728" y="45720"/>
                </a:lnTo>
                <a:lnTo>
                  <a:pt x="490728" y="64770"/>
                </a:lnTo>
                <a:lnTo>
                  <a:pt x="547751" y="64897"/>
                </a:lnTo>
                <a:lnTo>
                  <a:pt x="547878" y="45847"/>
                </a:lnTo>
                <a:lnTo>
                  <a:pt x="524891" y="45720"/>
                </a:lnTo>
                <a:close/>
              </a:path>
              <a:path w="643254" h="111125">
                <a:moveTo>
                  <a:pt x="588772" y="45847"/>
                </a:moveTo>
                <a:lnTo>
                  <a:pt x="566928" y="45847"/>
                </a:lnTo>
                <a:lnTo>
                  <a:pt x="566928" y="64897"/>
                </a:lnTo>
                <a:lnTo>
                  <a:pt x="588772" y="64897"/>
                </a:lnTo>
                <a:lnTo>
                  <a:pt x="605100" y="55372"/>
                </a:lnTo>
                <a:lnTo>
                  <a:pt x="588772" y="45847"/>
                </a:lnTo>
                <a:close/>
              </a:path>
              <a:path w="643254" h="111125">
                <a:moveTo>
                  <a:pt x="626555" y="45847"/>
                </a:moveTo>
                <a:lnTo>
                  <a:pt x="624078" y="45847"/>
                </a:lnTo>
                <a:lnTo>
                  <a:pt x="624078" y="64897"/>
                </a:lnTo>
                <a:lnTo>
                  <a:pt x="626555" y="64897"/>
                </a:lnTo>
                <a:lnTo>
                  <a:pt x="642874" y="55372"/>
                </a:lnTo>
                <a:lnTo>
                  <a:pt x="626555" y="45847"/>
                </a:lnTo>
                <a:close/>
              </a:path>
              <a:path w="643254" h="111125">
                <a:moveTo>
                  <a:pt x="619252" y="47117"/>
                </a:moveTo>
                <a:lnTo>
                  <a:pt x="605100" y="55372"/>
                </a:lnTo>
                <a:lnTo>
                  <a:pt x="619252" y="63626"/>
                </a:lnTo>
                <a:lnTo>
                  <a:pt x="619252" y="47117"/>
                </a:lnTo>
                <a:close/>
              </a:path>
              <a:path w="643254" h="111125">
                <a:moveTo>
                  <a:pt x="624078" y="47117"/>
                </a:moveTo>
                <a:lnTo>
                  <a:pt x="619252" y="47117"/>
                </a:lnTo>
                <a:lnTo>
                  <a:pt x="619252" y="63626"/>
                </a:lnTo>
                <a:lnTo>
                  <a:pt x="624078" y="63626"/>
                </a:lnTo>
                <a:lnTo>
                  <a:pt x="624078" y="47117"/>
                </a:lnTo>
                <a:close/>
              </a:path>
              <a:path w="643254" h="111125">
                <a:moveTo>
                  <a:pt x="548132" y="0"/>
                </a:moveTo>
                <a:lnTo>
                  <a:pt x="542290" y="1524"/>
                </a:lnTo>
                <a:lnTo>
                  <a:pt x="536956" y="10668"/>
                </a:lnTo>
                <a:lnTo>
                  <a:pt x="538480" y="16510"/>
                </a:lnTo>
                <a:lnTo>
                  <a:pt x="605100" y="55372"/>
                </a:lnTo>
                <a:lnTo>
                  <a:pt x="619252" y="47117"/>
                </a:lnTo>
                <a:lnTo>
                  <a:pt x="624078" y="47117"/>
                </a:lnTo>
                <a:lnTo>
                  <a:pt x="624078" y="45847"/>
                </a:lnTo>
                <a:lnTo>
                  <a:pt x="626555" y="45847"/>
                </a:lnTo>
                <a:lnTo>
                  <a:pt x="552577" y="2667"/>
                </a:lnTo>
                <a:lnTo>
                  <a:pt x="548132" y="0"/>
                </a:lnTo>
                <a:close/>
              </a:path>
              <a:path w="643254" h="111125">
                <a:moveTo>
                  <a:pt x="445389" y="45593"/>
                </a:moveTo>
                <a:lnTo>
                  <a:pt x="414528" y="45593"/>
                </a:lnTo>
                <a:lnTo>
                  <a:pt x="414401" y="64643"/>
                </a:lnTo>
                <a:lnTo>
                  <a:pt x="471678" y="64770"/>
                </a:lnTo>
                <a:lnTo>
                  <a:pt x="471678" y="45720"/>
                </a:lnTo>
                <a:lnTo>
                  <a:pt x="445389" y="45593"/>
                </a:lnTo>
                <a:close/>
              </a:path>
              <a:path w="643254" h="111125">
                <a:moveTo>
                  <a:pt x="338455" y="45212"/>
                </a:moveTo>
                <a:lnTo>
                  <a:pt x="338074" y="64262"/>
                </a:lnTo>
                <a:lnTo>
                  <a:pt x="342900" y="64388"/>
                </a:lnTo>
                <a:lnTo>
                  <a:pt x="355854" y="64388"/>
                </a:lnTo>
                <a:lnTo>
                  <a:pt x="363601" y="64515"/>
                </a:lnTo>
                <a:lnTo>
                  <a:pt x="395478" y="64515"/>
                </a:lnTo>
                <a:lnTo>
                  <a:pt x="395478" y="45465"/>
                </a:lnTo>
                <a:lnTo>
                  <a:pt x="363601" y="45465"/>
                </a:lnTo>
                <a:lnTo>
                  <a:pt x="356107" y="45338"/>
                </a:lnTo>
                <a:lnTo>
                  <a:pt x="342900" y="45338"/>
                </a:lnTo>
                <a:lnTo>
                  <a:pt x="338455" y="45212"/>
                </a:lnTo>
                <a:close/>
              </a:path>
              <a:path w="643254" h="111125">
                <a:moveTo>
                  <a:pt x="293751" y="44703"/>
                </a:moveTo>
                <a:lnTo>
                  <a:pt x="262128" y="44703"/>
                </a:lnTo>
                <a:lnTo>
                  <a:pt x="262128" y="63753"/>
                </a:lnTo>
                <a:lnTo>
                  <a:pt x="299846" y="63753"/>
                </a:lnTo>
                <a:lnTo>
                  <a:pt x="305562" y="63881"/>
                </a:lnTo>
                <a:lnTo>
                  <a:pt x="310006" y="63881"/>
                </a:lnTo>
                <a:lnTo>
                  <a:pt x="314198" y="64008"/>
                </a:lnTo>
                <a:lnTo>
                  <a:pt x="319278" y="64008"/>
                </a:lnTo>
                <a:lnTo>
                  <a:pt x="319278" y="44958"/>
                </a:lnTo>
                <a:lnTo>
                  <a:pt x="314198" y="44958"/>
                </a:lnTo>
                <a:lnTo>
                  <a:pt x="310515" y="44831"/>
                </a:lnTo>
                <a:lnTo>
                  <a:pt x="300101" y="44831"/>
                </a:lnTo>
                <a:lnTo>
                  <a:pt x="293751" y="44703"/>
                </a:lnTo>
                <a:close/>
              </a:path>
              <a:path w="643254" h="111125">
                <a:moveTo>
                  <a:pt x="220980" y="44450"/>
                </a:moveTo>
                <a:lnTo>
                  <a:pt x="185928" y="44450"/>
                </a:lnTo>
                <a:lnTo>
                  <a:pt x="185801" y="63500"/>
                </a:lnTo>
                <a:lnTo>
                  <a:pt x="243078" y="63626"/>
                </a:lnTo>
                <a:lnTo>
                  <a:pt x="243078" y="44576"/>
                </a:lnTo>
                <a:lnTo>
                  <a:pt x="220980" y="44450"/>
                </a:lnTo>
                <a:close/>
              </a:path>
              <a:path w="643254" h="111125">
                <a:moveTo>
                  <a:pt x="166878" y="44323"/>
                </a:moveTo>
                <a:lnTo>
                  <a:pt x="109728" y="44323"/>
                </a:lnTo>
                <a:lnTo>
                  <a:pt x="109601" y="63373"/>
                </a:lnTo>
                <a:lnTo>
                  <a:pt x="166878" y="63373"/>
                </a:lnTo>
                <a:lnTo>
                  <a:pt x="166878" y="44323"/>
                </a:lnTo>
                <a:close/>
              </a:path>
              <a:path w="643254" h="111125">
                <a:moveTo>
                  <a:pt x="90678" y="44323"/>
                </a:moveTo>
                <a:lnTo>
                  <a:pt x="33528" y="44323"/>
                </a:lnTo>
                <a:lnTo>
                  <a:pt x="33528" y="63373"/>
                </a:lnTo>
                <a:lnTo>
                  <a:pt x="90551" y="63373"/>
                </a:lnTo>
                <a:lnTo>
                  <a:pt x="90678" y="44323"/>
                </a:lnTo>
                <a:close/>
              </a:path>
              <a:path w="643254" h="111125">
                <a:moveTo>
                  <a:pt x="14478" y="44323"/>
                </a:moveTo>
                <a:lnTo>
                  <a:pt x="0" y="44323"/>
                </a:lnTo>
                <a:lnTo>
                  <a:pt x="0" y="63373"/>
                </a:lnTo>
                <a:lnTo>
                  <a:pt x="14478" y="63373"/>
                </a:lnTo>
                <a:lnTo>
                  <a:pt x="14478" y="44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96514" y="3251453"/>
            <a:ext cx="56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입력요청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83305" y="3989323"/>
            <a:ext cx="452755" cy="207645"/>
          </a:xfrm>
          <a:custGeom>
            <a:avLst/>
            <a:gdLst/>
            <a:ahLst/>
            <a:cxnLst/>
            <a:rect l="l" t="t" r="r" b="b"/>
            <a:pathLst>
              <a:path w="452754" h="207645">
                <a:moveTo>
                  <a:pt x="309118" y="97027"/>
                </a:moveTo>
                <a:lnTo>
                  <a:pt x="304672" y="99694"/>
                </a:lnTo>
                <a:lnTo>
                  <a:pt x="214376" y="152400"/>
                </a:lnTo>
                <a:lnTo>
                  <a:pt x="304672" y="205105"/>
                </a:lnTo>
                <a:lnTo>
                  <a:pt x="309118" y="207644"/>
                </a:lnTo>
                <a:lnTo>
                  <a:pt x="314959" y="206120"/>
                </a:lnTo>
                <a:lnTo>
                  <a:pt x="317627" y="201675"/>
                </a:lnTo>
                <a:lnTo>
                  <a:pt x="320294" y="197103"/>
                </a:lnTo>
                <a:lnTo>
                  <a:pt x="318769" y="191262"/>
                </a:lnTo>
                <a:lnTo>
                  <a:pt x="268478" y="161925"/>
                </a:lnTo>
                <a:lnTo>
                  <a:pt x="233171" y="161925"/>
                </a:lnTo>
                <a:lnTo>
                  <a:pt x="233171" y="142875"/>
                </a:lnTo>
                <a:lnTo>
                  <a:pt x="268478" y="142875"/>
                </a:lnTo>
                <a:lnTo>
                  <a:pt x="318769" y="113537"/>
                </a:lnTo>
                <a:lnTo>
                  <a:pt x="320294" y="107695"/>
                </a:lnTo>
                <a:lnTo>
                  <a:pt x="314959" y="98551"/>
                </a:lnTo>
                <a:lnTo>
                  <a:pt x="309118" y="97027"/>
                </a:lnTo>
                <a:close/>
              </a:path>
              <a:path w="452754" h="207645">
                <a:moveTo>
                  <a:pt x="268478" y="142875"/>
                </a:moveTo>
                <a:lnTo>
                  <a:pt x="233171" y="142875"/>
                </a:lnTo>
                <a:lnTo>
                  <a:pt x="233171" y="161925"/>
                </a:lnTo>
                <a:lnTo>
                  <a:pt x="268478" y="161925"/>
                </a:lnTo>
                <a:lnTo>
                  <a:pt x="266300" y="160655"/>
                </a:lnTo>
                <a:lnTo>
                  <a:pt x="237997" y="160655"/>
                </a:lnTo>
                <a:lnTo>
                  <a:pt x="237997" y="144144"/>
                </a:lnTo>
                <a:lnTo>
                  <a:pt x="266300" y="144144"/>
                </a:lnTo>
                <a:lnTo>
                  <a:pt x="268478" y="142875"/>
                </a:lnTo>
                <a:close/>
              </a:path>
              <a:path w="452754" h="207645">
                <a:moveTo>
                  <a:pt x="290321" y="142875"/>
                </a:moveTo>
                <a:lnTo>
                  <a:pt x="268478" y="142875"/>
                </a:lnTo>
                <a:lnTo>
                  <a:pt x="252149" y="152400"/>
                </a:lnTo>
                <a:lnTo>
                  <a:pt x="268478" y="161925"/>
                </a:lnTo>
                <a:lnTo>
                  <a:pt x="290321" y="161925"/>
                </a:lnTo>
                <a:lnTo>
                  <a:pt x="290321" y="142875"/>
                </a:lnTo>
                <a:close/>
              </a:path>
              <a:path w="452754" h="207645">
                <a:moveTo>
                  <a:pt x="366521" y="142875"/>
                </a:moveTo>
                <a:lnTo>
                  <a:pt x="309371" y="142875"/>
                </a:lnTo>
                <a:lnTo>
                  <a:pt x="309371" y="161925"/>
                </a:lnTo>
                <a:lnTo>
                  <a:pt x="366521" y="161925"/>
                </a:lnTo>
                <a:lnTo>
                  <a:pt x="366521" y="142875"/>
                </a:lnTo>
                <a:close/>
              </a:path>
              <a:path w="452754" h="207645">
                <a:moveTo>
                  <a:pt x="237997" y="144144"/>
                </a:moveTo>
                <a:lnTo>
                  <a:pt x="237997" y="160655"/>
                </a:lnTo>
                <a:lnTo>
                  <a:pt x="252149" y="152400"/>
                </a:lnTo>
                <a:lnTo>
                  <a:pt x="237997" y="144144"/>
                </a:lnTo>
                <a:close/>
              </a:path>
              <a:path w="452754" h="207645">
                <a:moveTo>
                  <a:pt x="252149" y="152400"/>
                </a:moveTo>
                <a:lnTo>
                  <a:pt x="237997" y="160655"/>
                </a:lnTo>
                <a:lnTo>
                  <a:pt x="266300" y="160655"/>
                </a:lnTo>
                <a:lnTo>
                  <a:pt x="252149" y="152400"/>
                </a:lnTo>
                <a:close/>
              </a:path>
              <a:path w="452754" h="207645">
                <a:moveTo>
                  <a:pt x="266300" y="144144"/>
                </a:moveTo>
                <a:lnTo>
                  <a:pt x="237997" y="144144"/>
                </a:lnTo>
                <a:lnTo>
                  <a:pt x="252149" y="152400"/>
                </a:lnTo>
                <a:lnTo>
                  <a:pt x="266300" y="144144"/>
                </a:lnTo>
                <a:close/>
              </a:path>
              <a:path w="452754" h="207645">
                <a:moveTo>
                  <a:pt x="442721" y="142875"/>
                </a:moveTo>
                <a:lnTo>
                  <a:pt x="385571" y="142875"/>
                </a:lnTo>
                <a:lnTo>
                  <a:pt x="385571" y="161925"/>
                </a:lnTo>
                <a:lnTo>
                  <a:pt x="442721" y="161925"/>
                </a:lnTo>
                <a:lnTo>
                  <a:pt x="442721" y="142875"/>
                </a:lnTo>
                <a:close/>
              </a:path>
              <a:path w="452754" h="207645">
                <a:moveTo>
                  <a:pt x="452501" y="76326"/>
                </a:moveTo>
                <a:lnTo>
                  <a:pt x="433451" y="76326"/>
                </a:lnTo>
                <a:lnTo>
                  <a:pt x="433451" y="133476"/>
                </a:lnTo>
                <a:lnTo>
                  <a:pt x="452501" y="133476"/>
                </a:lnTo>
                <a:lnTo>
                  <a:pt x="452501" y="76326"/>
                </a:lnTo>
                <a:close/>
              </a:path>
              <a:path w="452754" h="207645">
                <a:moveTo>
                  <a:pt x="448182" y="0"/>
                </a:moveTo>
                <a:lnTo>
                  <a:pt x="433578" y="0"/>
                </a:lnTo>
                <a:lnTo>
                  <a:pt x="433578" y="9651"/>
                </a:lnTo>
                <a:lnTo>
                  <a:pt x="442976" y="19050"/>
                </a:lnTo>
                <a:lnTo>
                  <a:pt x="433451" y="19050"/>
                </a:lnTo>
                <a:lnTo>
                  <a:pt x="433451" y="57276"/>
                </a:lnTo>
                <a:lnTo>
                  <a:pt x="452501" y="57276"/>
                </a:lnTo>
                <a:lnTo>
                  <a:pt x="452501" y="4190"/>
                </a:lnTo>
                <a:lnTo>
                  <a:pt x="448182" y="0"/>
                </a:lnTo>
                <a:close/>
              </a:path>
              <a:path w="452754" h="207645">
                <a:moveTo>
                  <a:pt x="433451" y="9525"/>
                </a:moveTo>
                <a:lnTo>
                  <a:pt x="433451" y="19050"/>
                </a:lnTo>
                <a:lnTo>
                  <a:pt x="433451" y="9525"/>
                </a:lnTo>
                <a:close/>
              </a:path>
              <a:path w="452754" h="207645">
                <a:moveTo>
                  <a:pt x="433578" y="9651"/>
                </a:moveTo>
                <a:lnTo>
                  <a:pt x="433578" y="19050"/>
                </a:lnTo>
                <a:lnTo>
                  <a:pt x="442976" y="19050"/>
                </a:lnTo>
                <a:lnTo>
                  <a:pt x="433578" y="9651"/>
                </a:lnTo>
                <a:close/>
              </a:path>
              <a:path w="452754" h="207645">
                <a:moveTo>
                  <a:pt x="414528" y="0"/>
                </a:moveTo>
                <a:lnTo>
                  <a:pt x="357378" y="0"/>
                </a:lnTo>
                <a:lnTo>
                  <a:pt x="357378" y="19050"/>
                </a:lnTo>
                <a:lnTo>
                  <a:pt x="414528" y="19050"/>
                </a:lnTo>
                <a:lnTo>
                  <a:pt x="414528" y="0"/>
                </a:lnTo>
                <a:close/>
              </a:path>
              <a:path w="452754" h="207645">
                <a:moveTo>
                  <a:pt x="338328" y="0"/>
                </a:moveTo>
                <a:lnTo>
                  <a:pt x="281178" y="0"/>
                </a:lnTo>
                <a:lnTo>
                  <a:pt x="281178" y="19050"/>
                </a:lnTo>
                <a:lnTo>
                  <a:pt x="338328" y="19050"/>
                </a:lnTo>
                <a:lnTo>
                  <a:pt x="338328" y="0"/>
                </a:lnTo>
                <a:close/>
              </a:path>
              <a:path w="452754" h="207645">
                <a:moveTo>
                  <a:pt x="262128" y="0"/>
                </a:moveTo>
                <a:lnTo>
                  <a:pt x="204978" y="0"/>
                </a:lnTo>
                <a:lnTo>
                  <a:pt x="204978" y="19050"/>
                </a:lnTo>
                <a:lnTo>
                  <a:pt x="262128" y="19050"/>
                </a:lnTo>
                <a:lnTo>
                  <a:pt x="262128" y="0"/>
                </a:lnTo>
                <a:close/>
              </a:path>
              <a:path w="452754" h="207645">
                <a:moveTo>
                  <a:pt x="185928" y="0"/>
                </a:moveTo>
                <a:lnTo>
                  <a:pt x="128777" y="0"/>
                </a:lnTo>
                <a:lnTo>
                  <a:pt x="128777" y="19050"/>
                </a:lnTo>
                <a:lnTo>
                  <a:pt x="185928" y="19050"/>
                </a:lnTo>
                <a:lnTo>
                  <a:pt x="185928" y="0"/>
                </a:lnTo>
                <a:close/>
              </a:path>
              <a:path w="452754" h="207645">
                <a:moveTo>
                  <a:pt x="109727" y="0"/>
                </a:moveTo>
                <a:lnTo>
                  <a:pt x="52577" y="0"/>
                </a:lnTo>
                <a:lnTo>
                  <a:pt x="52577" y="19050"/>
                </a:lnTo>
                <a:lnTo>
                  <a:pt x="109727" y="19050"/>
                </a:lnTo>
                <a:lnTo>
                  <a:pt x="109727" y="0"/>
                </a:lnTo>
                <a:close/>
              </a:path>
              <a:path w="452754" h="207645">
                <a:moveTo>
                  <a:pt x="33527" y="0"/>
                </a:moveTo>
                <a:lnTo>
                  <a:pt x="0" y="0"/>
                </a:lnTo>
                <a:lnTo>
                  <a:pt x="0" y="19050"/>
                </a:lnTo>
                <a:lnTo>
                  <a:pt x="33527" y="19050"/>
                </a:lnTo>
                <a:lnTo>
                  <a:pt x="33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93466" y="3751579"/>
            <a:ext cx="6229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계산</a:t>
            </a:r>
            <a:r>
              <a:rPr sz="12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수행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12058" y="4588128"/>
            <a:ext cx="643255" cy="111125"/>
          </a:xfrm>
          <a:custGeom>
            <a:avLst/>
            <a:gdLst/>
            <a:ahLst/>
            <a:cxnLst/>
            <a:rect l="l" t="t" r="r" b="b"/>
            <a:pathLst>
              <a:path w="643254" h="111125">
                <a:moveTo>
                  <a:pt x="605209" y="55308"/>
                </a:moveTo>
                <a:lnTo>
                  <a:pt x="538480" y="94234"/>
                </a:lnTo>
                <a:lnTo>
                  <a:pt x="536956" y="100076"/>
                </a:lnTo>
                <a:lnTo>
                  <a:pt x="539623" y="104521"/>
                </a:lnTo>
                <a:lnTo>
                  <a:pt x="542290" y="109093"/>
                </a:lnTo>
                <a:lnTo>
                  <a:pt x="548132" y="110617"/>
                </a:lnTo>
                <a:lnTo>
                  <a:pt x="552577" y="107950"/>
                </a:lnTo>
                <a:lnTo>
                  <a:pt x="626555" y="64770"/>
                </a:lnTo>
                <a:lnTo>
                  <a:pt x="624078" y="64770"/>
                </a:lnTo>
                <a:lnTo>
                  <a:pt x="624078" y="63500"/>
                </a:lnTo>
                <a:lnTo>
                  <a:pt x="619252" y="63500"/>
                </a:lnTo>
                <a:lnTo>
                  <a:pt x="605209" y="55308"/>
                </a:lnTo>
                <a:close/>
              </a:path>
              <a:path w="643254" h="111125">
                <a:moveTo>
                  <a:pt x="547878" y="45720"/>
                </a:moveTo>
                <a:lnTo>
                  <a:pt x="490728" y="45720"/>
                </a:lnTo>
                <a:lnTo>
                  <a:pt x="490601" y="64770"/>
                </a:lnTo>
                <a:lnTo>
                  <a:pt x="547751" y="64770"/>
                </a:lnTo>
                <a:lnTo>
                  <a:pt x="547878" y="45720"/>
                </a:lnTo>
                <a:close/>
              </a:path>
              <a:path w="643254" h="111125">
                <a:moveTo>
                  <a:pt x="588771" y="45720"/>
                </a:moveTo>
                <a:lnTo>
                  <a:pt x="566928" y="45720"/>
                </a:lnTo>
                <a:lnTo>
                  <a:pt x="566928" y="64770"/>
                </a:lnTo>
                <a:lnTo>
                  <a:pt x="588989" y="64770"/>
                </a:lnTo>
                <a:lnTo>
                  <a:pt x="605209" y="55308"/>
                </a:lnTo>
                <a:lnTo>
                  <a:pt x="588771" y="45720"/>
                </a:lnTo>
                <a:close/>
              </a:path>
              <a:path w="643254" h="111125">
                <a:moveTo>
                  <a:pt x="626515" y="45720"/>
                </a:moveTo>
                <a:lnTo>
                  <a:pt x="624078" y="45720"/>
                </a:lnTo>
                <a:lnTo>
                  <a:pt x="624078" y="64770"/>
                </a:lnTo>
                <a:lnTo>
                  <a:pt x="626555" y="64770"/>
                </a:lnTo>
                <a:lnTo>
                  <a:pt x="642874" y="55245"/>
                </a:lnTo>
                <a:lnTo>
                  <a:pt x="626515" y="45720"/>
                </a:lnTo>
                <a:close/>
              </a:path>
              <a:path w="643254" h="111125">
                <a:moveTo>
                  <a:pt x="619252" y="47117"/>
                </a:moveTo>
                <a:lnTo>
                  <a:pt x="605209" y="55308"/>
                </a:lnTo>
                <a:lnTo>
                  <a:pt x="619252" y="63500"/>
                </a:lnTo>
                <a:lnTo>
                  <a:pt x="619252" y="47117"/>
                </a:lnTo>
                <a:close/>
              </a:path>
              <a:path w="643254" h="111125">
                <a:moveTo>
                  <a:pt x="624078" y="47117"/>
                </a:moveTo>
                <a:lnTo>
                  <a:pt x="619252" y="47117"/>
                </a:lnTo>
                <a:lnTo>
                  <a:pt x="619252" y="63500"/>
                </a:lnTo>
                <a:lnTo>
                  <a:pt x="624078" y="63500"/>
                </a:lnTo>
                <a:lnTo>
                  <a:pt x="624078" y="47117"/>
                </a:lnTo>
                <a:close/>
              </a:path>
              <a:path w="643254" h="111125">
                <a:moveTo>
                  <a:pt x="548132" y="0"/>
                </a:moveTo>
                <a:lnTo>
                  <a:pt x="542290" y="1524"/>
                </a:lnTo>
                <a:lnTo>
                  <a:pt x="539623" y="6096"/>
                </a:lnTo>
                <a:lnTo>
                  <a:pt x="536956" y="10541"/>
                </a:lnTo>
                <a:lnTo>
                  <a:pt x="538480" y="16383"/>
                </a:lnTo>
                <a:lnTo>
                  <a:pt x="605209" y="55308"/>
                </a:lnTo>
                <a:lnTo>
                  <a:pt x="619252" y="47117"/>
                </a:lnTo>
                <a:lnTo>
                  <a:pt x="624078" y="47117"/>
                </a:lnTo>
                <a:lnTo>
                  <a:pt x="624078" y="45720"/>
                </a:lnTo>
                <a:lnTo>
                  <a:pt x="626515" y="45720"/>
                </a:lnTo>
                <a:lnTo>
                  <a:pt x="552577" y="2667"/>
                </a:lnTo>
                <a:lnTo>
                  <a:pt x="548132" y="0"/>
                </a:lnTo>
                <a:close/>
              </a:path>
              <a:path w="643254" h="111125">
                <a:moveTo>
                  <a:pt x="421894" y="45466"/>
                </a:moveTo>
                <a:lnTo>
                  <a:pt x="414528" y="45466"/>
                </a:lnTo>
                <a:lnTo>
                  <a:pt x="414401" y="64516"/>
                </a:lnTo>
                <a:lnTo>
                  <a:pt x="445389" y="64643"/>
                </a:lnTo>
                <a:lnTo>
                  <a:pt x="471551" y="64643"/>
                </a:lnTo>
                <a:lnTo>
                  <a:pt x="471678" y="45593"/>
                </a:lnTo>
                <a:lnTo>
                  <a:pt x="445389" y="45593"/>
                </a:lnTo>
                <a:lnTo>
                  <a:pt x="421894" y="45466"/>
                </a:lnTo>
                <a:close/>
              </a:path>
              <a:path w="643254" h="111125">
                <a:moveTo>
                  <a:pt x="338455" y="45085"/>
                </a:moveTo>
                <a:lnTo>
                  <a:pt x="338074" y="64135"/>
                </a:lnTo>
                <a:lnTo>
                  <a:pt x="342900" y="64262"/>
                </a:lnTo>
                <a:lnTo>
                  <a:pt x="355854" y="64262"/>
                </a:lnTo>
                <a:lnTo>
                  <a:pt x="363601" y="64389"/>
                </a:lnTo>
                <a:lnTo>
                  <a:pt x="395478" y="64389"/>
                </a:lnTo>
                <a:lnTo>
                  <a:pt x="395478" y="45339"/>
                </a:lnTo>
                <a:lnTo>
                  <a:pt x="363601" y="45339"/>
                </a:lnTo>
                <a:lnTo>
                  <a:pt x="356107" y="45212"/>
                </a:lnTo>
                <a:lnTo>
                  <a:pt x="342900" y="45212"/>
                </a:lnTo>
                <a:lnTo>
                  <a:pt x="338455" y="45085"/>
                </a:lnTo>
                <a:close/>
              </a:path>
              <a:path w="643254" h="111125">
                <a:moveTo>
                  <a:pt x="293751" y="44577"/>
                </a:moveTo>
                <a:lnTo>
                  <a:pt x="262128" y="44577"/>
                </a:lnTo>
                <a:lnTo>
                  <a:pt x="262128" y="63627"/>
                </a:lnTo>
                <a:lnTo>
                  <a:pt x="299846" y="63627"/>
                </a:lnTo>
                <a:lnTo>
                  <a:pt x="305562" y="63754"/>
                </a:lnTo>
                <a:lnTo>
                  <a:pt x="310006" y="63754"/>
                </a:lnTo>
                <a:lnTo>
                  <a:pt x="314198" y="63881"/>
                </a:lnTo>
                <a:lnTo>
                  <a:pt x="319278" y="63881"/>
                </a:lnTo>
                <a:lnTo>
                  <a:pt x="319278" y="44831"/>
                </a:lnTo>
                <a:lnTo>
                  <a:pt x="314198" y="44831"/>
                </a:lnTo>
                <a:lnTo>
                  <a:pt x="310515" y="44704"/>
                </a:lnTo>
                <a:lnTo>
                  <a:pt x="300101" y="44704"/>
                </a:lnTo>
                <a:lnTo>
                  <a:pt x="293751" y="44577"/>
                </a:lnTo>
                <a:close/>
              </a:path>
              <a:path w="643254" h="111125">
                <a:moveTo>
                  <a:pt x="220980" y="44323"/>
                </a:moveTo>
                <a:lnTo>
                  <a:pt x="185928" y="44323"/>
                </a:lnTo>
                <a:lnTo>
                  <a:pt x="185801" y="63373"/>
                </a:lnTo>
                <a:lnTo>
                  <a:pt x="243078" y="63500"/>
                </a:lnTo>
                <a:lnTo>
                  <a:pt x="243078" y="44450"/>
                </a:lnTo>
                <a:lnTo>
                  <a:pt x="220980" y="44323"/>
                </a:lnTo>
                <a:close/>
              </a:path>
              <a:path w="643254" h="111125">
                <a:moveTo>
                  <a:pt x="166878" y="44196"/>
                </a:moveTo>
                <a:lnTo>
                  <a:pt x="109728" y="44196"/>
                </a:lnTo>
                <a:lnTo>
                  <a:pt x="109601" y="63246"/>
                </a:lnTo>
                <a:lnTo>
                  <a:pt x="166878" y="63246"/>
                </a:lnTo>
                <a:lnTo>
                  <a:pt x="166878" y="44196"/>
                </a:lnTo>
                <a:close/>
              </a:path>
              <a:path w="643254" h="111125">
                <a:moveTo>
                  <a:pt x="90678" y="44196"/>
                </a:moveTo>
                <a:lnTo>
                  <a:pt x="33528" y="44196"/>
                </a:lnTo>
                <a:lnTo>
                  <a:pt x="33528" y="63246"/>
                </a:lnTo>
                <a:lnTo>
                  <a:pt x="90551" y="63246"/>
                </a:lnTo>
                <a:lnTo>
                  <a:pt x="90678" y="44196"/>
                </a:lnTo>
                <a:close/>
              </a:path>
              <a:path w="643254" h="111125">
                <a:moveTo>
                  <a:pt x="14478" y="44196"/>
                </a:moveTo>
                <a:lnTo>
                  <a:pt x="0" y="44196"/>
                </a:lnTo>
                <a:lnTo>
                  <a:pt x="0" y="63246"/>
                </a:lnTo>
                <a:lnTo>
                  <a:pt x="14478" y="63246"/>
                </a:lnTo>
                <a:lnTo>
                  <a:pt x="14478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96514" y="4394707"/>
            <a:ext cx="56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결과출력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56632" y="3201923"/>
            <a:ext cx="1560575" cy="1703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95747" y="3240532"/>
            <a:ext cx="1428750" cy="1571625"/>
          </a:xfrm>
          <a:custGeom>
            <a:avLst/>
            <a:gdLst/>
            <a:ahLst/>
            <a:cxnLst/>
            <a:rect l="l" t="t" r="r" b="b"/>
            <a:pathLst>
              <a:path w="1428750" h="1571625">
                <a:moveTo>
                  <a:pt x="0" y="1571625"/>
                </a:moveTo>
                <a:lnTo>
                  <a:pt x="1428750" y="1571625"/>
                </a:lnTo>
                <a:lnTo>
                  <a:pt x="1428750" y="0"/>
                </a:lnTo>
                <a:lnTo>
                  <a:pt x="0" y="0"/>
                </a:lnTo>
                <a:lnTo>
                  <a:pt x="0" y="157162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95747" y="3240532"/>
            <a:ext cx="1428750" cy="1571625"/>
          </a:xfrm>
          <a:custGeom>
            <a:avLst/>
            <a:gdLst/>
            <a:ahLst/>
            <a:cxnLst/>
            <a:rect l="l" t="t" r="r" b="b"/>
            <a:pathLst>
              <a:path w="1428750" h="1571625">
                <a:moveTo>
                  <a:pt x="0" y="1571625"/>
                </a:moveTo>
                <a:lnTo>
                  <a:pt x="1428750" y="1571625"/>
                </a:lnTo>
                <a:lnTo>
                  <a:pt x="1428750" y="0"/>
                </a:lnTo>
                <a:lnTo>
                  <a:pt x="0" y="0"/>
                </a:lnTo>
                <a:lnTo>
                  <a:pt x="0" y="15716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52617" y="3742410"/>
            <a:ext cx="800735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434"/>
              </a:spcBef>
            </a:pPr>
            <a:r>
              <a:rPr sz="1400" spc="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GUI</a:t>
            </a:r>
            <a:r>
              <a:rPr sz="1400" spc="2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R="5080" algn="ctr">
              <a:lnSpc>
                <a:spcPct val="100000"/>
              </a:lnSpc>
              <a:spcBef>
                <a:spcPts val="335"/>
              </a:spcBef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400" spc="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66895" y="3472688"/>
            <a:ext cx="643255" cy="111125"/>
          </a:xfrm>
          <a:custGeom>
            <a:avLst/>
            <a:gdLst/>
            <a:ahLst/>
            <a:cxnLst/>
            <a:rect l="l" t="t" r="r" b="b"/>
            <a:pathLst>
              <a:path w="643254" h="111125">
                <a:moveTo>
                  <a:pt x="605100" y="55245"/>
                </a:moveTo>
                <a:lnTo>
                  <a:pt x="543051" y="91439"/>
                </a:lnTo>
                <a:lnTo>
                  <a:pt x="538606" y="94107"/>
                </a:lnTo>
                <a:lnTo>
                  <a:pt x="537082" y="99949"/>
                </a:lnTo>
                <a:lnTo>
                  <a:pt x="539622" y="104521"/>
                </a:lnTo>
                <a:lnTo>
                  <a:pt x="542289" y="109092"/>
                </a:lnTo>
                <a:lnTo>
                  <a:pt x="548131" y="110616"/>
                </a:lnTo>
                <a:lnTo>
                  <a:pt x="626681" y="64770"/>
                </a:lnTo>
                <a:lnTo>
                  <a:pt x="624077" y="64770"/>
                </a:lnTo>
                <a:lnTo>
                  <a:pt x="624077" y="63500"/>
                </a:lnTo>
                <a:lnTo>
                  <a:pt x="619251" y="63500"/>
                </a:lnTo>
                <a:lnTo>
                  <a:pt x="605100" y="55245"/>
                </a:lnTo>
                <a:close/>
              </a:path>
              <a:path w="643254" h="111125">
                <a:moveTo>
                  <a:pt x="525017" y="45592"/>
                </a:moveTo>
                <a:lnTo>
                  <a:pt x="490854" y="45592"/>
                </a:lnTo>
                <a:lnTo>
                  <a:pt x="490727" y="64642"/>
                </a:lnTo>
                <a:lnTo>
                  <a:pt x="547877" y="64770"/>
                </a:lnTo>
                <a:lnTo>
                  <a:pt x="548004" y="45720"/>
                </a:lnTo>
                <a:lnTo>
                  <a:pt x="525017" y="45592"/>
                </a:lnTo>
                <a:close/>
              </a:path>
              <a:path w="643254" h="111125">
                <a:moveTo>
                  <a:pt x="588772" y="45720"/>
                </a:moveTo>
                <a:lnTo>
                  <a:pt x="566927" y="45720"/>
                </a:lnTo>
                <a:lnTo>
                  <a:pt x="566927" y="64770"/>
                </a:lnTo>
                <a:lnTo>
                  <a:pt x="588771" y="64770"/>
                </a:lnTo>
                <a:lnTo>
                  <a:pt x="605100" y="55245"/>
                </a:lnTo>
                <a:lnTo>
                  <a:pt x="588772" y="45720"/>
                </a:lnTo>
                <a:close/>
              </a:path>
              <a:path w="643254" h="111125">
                <a:moveTo>
                  <a:pt x="626682" y="45720"/>
                </a:moveTo>
                <a:lnTo>
                  <a:pt x="624077" y="45720"/>
                </a:lnTo>
                <a:lnTo>
                  <a:pt x="624077" y="64770"/>
                </a:lnTo>
                <a:lnTo>
                  <a:pt x="626681" y="64770"/>
                </a:lnTo>
                <a:lnTo>
                  <a:pt x="643001" y="55245"/>
                </a:lnTo>
                <a:lnTo>
                  <a:pt x="626682" y="45720"/>
                </a:lnTo>
                <a:close/>
              </a:path>
              <a:path w="643254" h="111125">
                <a:moveTo>
                  <a:pt x="619251" y="46989"/>
                </a:moveTo>
                <a:lnTo>
                  <a:pt x="605100" y="55245"/>
                </a:lnTo>
                <a:lnTo>
                  <a:pt x="619251" y="63500"/>
                </a:lnTo>
                <a:lnTo>
                  <a:pt x="619251" y="46989"/>
                </a:lnTo>
                <a:close/>
              </a:path>
              <a:path w="643254" h="111125">
                <a:moveTo>
                  <a:pt x="624077" y="46989"/>
                </a:moveTo>
                <a:lnTo>
                  <a:pt x="619251" y="46989"/>
                </a:lnTo>
                <a:lnTo>
                  <a:pt x="619251" y="63500"/>
                </a:lnTo>
                <a:lnTo>
                  <a:pt x="624077" y="63500"/>
                </a:lnTo>
                <a:lnTo>
                  <a:pt x="624077" y="46989"/>
                </a:lnTo>
                <a:close/>
              </a:path>
              <a:path w="643254" h="111125">
                <a:moveTo>
                  <a:pt x="548131" y="0"/>
                </a:moveTo>
                <a:lnTo>
                  <a:pt x="542289" y="1524"/>
                </a:lnTo>
                <a:lnTo>
                  <a:pt x="539622" y="5969"/>
                </a:lnTo>
                <a:lnTo>
                  <a:pt x="537082" y="10540"/>
                </a:lnTo>
                <a:lnTo>
                  <a:pt x="538606" y="16383"/>
                </a:lnTo>
                <a:lnTo>
                  <a:pt x="543051" y="19050"/>
                </a:lnTo>
                <a:lnTo>
                  <a:pt x="605100" y="55245"/>
                </a:lnTo>
                <a:lnTo>
                  <a:pt x="619251" y="46989"/>
                </a:lnTo>
                <a:lnTo>
                  <a:pt x="624077" y="46989"/>
                </a:lnTo>
                <a:lnTo>
                  <a:pt x="624077" y="45720"/>
                </a:lnTo>
                <a:lnTo>
                  <a:pt x="626682" y="45720"/>
                </a:lnTo>
                <a:lnTo>
                  <a:pt x="552703" y="2539"/>
                </a:lnTo>
                <a:lnTo>
                  <a:pt x="548131" y="0"/>
                </a:lnTo>
                <a:close/>
              </a:path>
              <a:path w="643254" h="111125">
                <a:moveTo>
                  <a:pt x="422020" y="45465"/>
                </a:moveTo>
                <a:lnTo>
                  <a:pt x="414654" y="45465"/>
                </a:lnTo>
                <a:lnTo>
                  <a:pt x="414527" y="64515"/>
                </a:lnTo>
                <a:lnTo>
                  <a:pt x="445515" y="64642"/>
                </a:lnTo>
                <a:lnTo>
                  <a:pt x="471677" y="64642"/>
                </a:lnTo>
                <a:lnTo>
                  <a:pt x="471804" y="45592"/>
                </a:lnTo>
                <a:lnTo>
                  <a:pt x="445515" y="45592"/>
                </a:lnTo>
                <a:lnTo>
                  <a:pt x="422020" y="45465"/>
                </a:lnTo>
                <a:close/>
              </a:path>
              <a:path w="643254" h="111125">
                <a:moveTo>
                  <a:pt x="338581" y="45085"/>
                </a:moveTo>
                <a:lnTo>
                  <a:pt x="338200" y="64135"/>
                </a:lnTo>
                <a:lnTo>
                  <a:pt x="342900" y="64262"/>
                </a:lnTo>
                <a:lnTo>
                  <a:pt x="371855" y="64262"/>
                </a:lnTo>
                <a:lnTo>
                  <a:pt x="380872" y="64388"/>
                </a:lnTo>
                <a:lnTo>
                  <a:pt x="395477" y="64388"/>
                </a:lnTo>
                <a:lnTo>
                  <a:pt x="395477" y="45338"/>
                </a:lnTo>
                <a:lnTo>
                  <a:pt x="372109" y="45338"/>
                </a:lnTo>
                <a:lnTo>
                  <a:pt x="363727" y="45212"/>
                </a:lnTo>
                <a:lnTo>
                  <a:pt x="342900" y="45212"/>
                </a:lnTo>
                <a:lnTo>
                  <a:pt x="338581" y="45085"/>
                </a:lnTo>
                <a:close/>
              </a:path>
              <a:path w="643254" h="111125">
                <a:moveTo>
                  <a:pt x="319277" y="63500"/>
                </a:moveTo>
                <a:lnTo>
                  <a:pt x="279145" y="63500"/>
                </a:lnTo>
                <a:lnTo>
                  <a:pt x="286892" y="63626"/>
                </a:lnTo>
                <a:lnTo>
                  <a:pt x="299846" y="63626"/>
                </a:lnTo>
                <a:lnTo>
                  <a:pt x="305562" y="63753"/>
                </a:lnTo>
                <a:lnTo>
                  <a:pt x="310133" y="63753"/>
                </a:lnTo>
                <a:lnTo>
                  <a:pt x="314325" y="63881"/>
                </a:lnTo>
                <a:lnTo>
                  <a:pt x="319277" y="63881"/>
                </a:lnTo>
                <a:lnTo>
                  <a:pt x="319277" y="63500"/>
                </a:lnTo>
                <a:close/>
              </a:path>
              <a:path w="643254" h="111125">
                <a:moveTo>
                  <a:pt x="300227" y="44576"/>
                </a:moveTo>
                <a:lnTo>
                  <a:pt x="262127" y="44576"/>
                </a:lnTo>
                <a:lnTo>
                  <a:pt x="262127" y="63626"/>
                </a:lnTo>
                <a:lnTo>
                  <a:pt x="271017" y="63626"/>
                </a:lnTo>
                <a:lnTo>
                  <a:pt x="279145" y="63500"/>
                </a:lnTo>
                <a:lnTo>
                  <a:pt x="319277" y="63500"/>
                </a:lnTo>
                <a:lnTo>
                  <a:pt x="319277" y="44831"/>
                </a:lnTo>
                <a:lnTo>
                  <a:pt x="314325" y="44831"/>
                </a:lnTo>
                <a:lnTo>
                  <a:pt x="310641" y="44703"/>
                </a:lnTo>
                <a:lnTo>
                  <a:pt x="305562" y="44703"/>
                </a:lnTo>
                <a:lnTo>
                  <a:pt x="300227" y="44576"/>
                </a:lnTo>
                <a:close/>
              </a:path>
              <a:path w="643254" h="111125">
                <a:moveTo>
                  <a:pt x="221106" y="44323"/>
                </a:moveTo>
                <a:lnTo>
                  <a:pt x="186054" y="44323"/>
                </a:lnTo>
                <a:lnTo>
                  <a:pt x="185927" y="63373"/>
                </a:lnTo>
                <a:lnTo>
                  <a:pt x="243077" y="63500"/>
                </a:lnTo>
                <a:lnTo>
                  <a:pt x="243077" y="44450"/>
                </a:lnTo>
                <a:lnTo>
                  <a:pt x="221106" y="44323"/>
                </a:lnTo>
                <a:close/>
              </a:path>
              <a:path w="643254" h="111125">
                <a:moveTo>
                  <a:pt x="166877" y="44196"/>
                </a:moveTo>
                <a:lnTo>
                  <a:pt x="109854" y="44196"/>
                </a:lnTo>
                <a:lnTo>
                  <a:pt x="109727" y="63246"/>
                </a:lnTo>
                <a:lnTo>
                  <a:pt x="166877" y="63246"/>
                </a:lnTo>
                <a:lnTo>
                  <a:pt x="166877" y="44196"/>
                </a:lnTo>
                <a:close/>
              </a:path>
              <a:path w="643254" h="111125">
                <a:moveTo>
                  <a:pt x="90804" y="44196"/>
                </a:moveTo>
                <a:lnTo>
                  <a:pt x="33527" y="44196"/>
                </a:lnTo>
                <a:lnTo>
                  <a:pt x="33527" y="63246"/>
                </a:lnTo>
                <a:lnTo>
                  <a:pt x="90677" y="63246"/>
                </a:lnTo>
                <a:lnTo>
                  <a:pt x="90804" y="44196"/>
                </a:lnTo>
                <a:close/>
              </a:path>
              <a:path w="643254" h="111125">
                <a:moveTo>
                  <a:pt x="14477" y="44196"/>
                </a:moveTo>
                <a:lnTo>
                  <a:pt x="0" y="44196"/>
                </a:lnTo>
                <a:lnTo>
                  <a:pt x="0" y="63246"/>
                </a:lnTo>
                <a:lnTo>
                  <a:pt x="14477" y="63246"/>
                </a:lnTo>
                <a:lnTo>
                  <a:pt x="14477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51603" y="3278885"/>
            <a:ext cx="56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입력요청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95998" y="3686936"/>
            <a:ext cx="643255" cy="111125"/>
          </a:xfrm>
          <a:custGeom>
            <a:avLst/>
            <a:gdLst/>
            <a:ahLst/>
            <a:cxnLst/>
            <a:rect l="l" t="t" r="r" b="b"/>
            <a:pathLst>
              <a:path w="643254" h="111125">
                <a:moveTo>
                  <a:pt x="605100" y="55372"/>
                </a:moveTo>
                <a:lnTo>
                  <a:pt x="538479" y="94233"/>
                </a:lnTo>
                <a:lnTo>
                  <a:pt x="536955" y="100075"/>
                </a:lnTo>
                <a:lnTo>
                  <a:pt x="539623" y="104648"/>
                </a:lnTo>
                <a:lnTo>
                  <a:pt x="542290" y="109093"/>
                </a:lnTo>
                <a:lnTo>
                  <a:pt x="548131" y="110617"/>
                </a:lnTo>
                <a:lnTo>
                  <a:pt x="552703" y="108076"/>
                </a:lnTo>
                <a:lnTo>
                  <a:pt x="626682" y="64896"/>
                </a:lnTo>
                <a:lnTo>
                  <a:pt x="624077" y="64896"/>
                </a:lnTo>
                <a:lnTo>
                  <a:pt x="624077" y="63626"/>
                </a:lnTo>
                <a:lnTo>
                  <a:pt x="619251" y="63626"/>
                </a:lnTo>
                <a:lnTo>
                  <a:pt x="605100" y="55372"/>
                </a:lnTo>
                <a:close/>
              </a:path>
              <a:path w="643254" h="111125">
                <a:moveTo>
                  <a:pt x="524891" y="45719"/>
                </a:moveTo>
                <a:lnTo>
                  <a:pt x="490727" y="45719"/>
                </a:lnTo>
                <a:lnTo>
                  <a:pt x="490600" y="64769"/>
                </a:lnTo>
                <a:lnTo>
                  <a:pt x="547877" y="64896"/>
                </a:lnTo>
                <a:lnTo>
                  <a:pt x="547877" y="45846"/>
                </a:lnTo>
                <a:lnTo>
                  <a:pt x="524891" y="45719"/>
                </a:lnTo>
                <a:close/>
              </a:path>
              <a:path w="643254" h="111125">
                <a:moveTo>
                  <a:pt x="588772" y="45846"/>
                </a:moveTo>
                <a:lnTo>
                  <a:pt x="566927" y="45846"/>
                </a:lnTo>
                <a:lnTo>
                  <a:pt x="566927" y="64896"/>
                </a:lnTo>
                <a:lnTo>
                  <a:pt x="588772" y="64896"/>
                </a:lnTo>
                <a:lnTo>
                  <a:pt x="605100" y="55372"/>
                </a:lnTo>
                <a:lnTo>
                  <a:pt x="588772" y="45846"/>
                </a:lnTo>
                <a:close/>
              </a:path>
              <a:path w="643254" h="111125">
                <a:moveTo>
                  <a:pt x="626682" y="45846"/>
                </a:moveTo>
                <a:lnTo>
                  <a:pt x="624077" y="45846"/>
                </a:lnTo>
                <a:lnTo>
                  <a:pt x="624077" y="64896"/>
                </a:lnTo>
                <a:lnTo>
                  <a:pt x="626682" y="64896"/>
                </a:lnTo>
                <a:lnTo>
                  <a:pt x="643001" y="55372"/>
                </a:lnTo>
                <a:lnTo>
                  <a:pt x="626682" y="45846"/>
                </a:lnTo>
                <a:close/>
              </a:path>
              <a:path w="643254" h="111125">
                <a:moveTo>
                  <a:pt x="619251" y="47117"/>
                </a:moveTo>
                <a:lnTo>
                  <a:pt x="605100" y="55372"/>
                </a:lnTo>
                <a:lnTo>
                  <a:pt x="619251" y="63626"/>
                </a:lnTo>
                <a:lnTo>
                  <a:pt x="619251" y="47117"/>
                </a:lnTo>
                <a:close/>
              </a:path>
              <a:path w="643254" h="111125">
                <a:moveTo>
                  <a:pt x="624077" y="47117"/>
                </a:moveTo>
                <a:lnTo>
                  <a:pt x="619251" y="47117"/>
                </a:lnTo>
                <a:lnTo>
                  <a:pt x="619251" y="63626"/>
                </a:lnTo>
                <a:lnTo>
                  <a:pt x="624077" y="63626"/>
                </a:lnTo>
                <a:lnTo>
                  <a:pt x="624077" y="47117"/>
                </a:lnTo>
                <a:close/>
              </a:path>
              <a:path w="643254" h="111125">
                <a:moveTo>
                  <a:pt x="548131" y="0"/>
                </a:moveTo>
                <a:lnTo>
                  <a:pt x="542290" y="1524"/>
                </a:lnTo>
                <a:lnTo>
                  <a:pt x="536955" y="10668"/>
                </a:lnTo>
                <a:lnTo>
                  <a:pt x="538479" y="16510"/>
                </a:lnTo>
                <a:lnTo>
                  <a:pt x="605100" y="55372"/>
                </a:lnTo>
                <a:lnTo>
                  <a:pt x="619251" y="47117"/>
                </a:lnTo>
                <a:lnTo>
                  <a:pt x="624077" y="47117"/>
                </a:lnTo>
                <a:lnTo>
                  <a:pt x="624077" y="45846"/>
                </a:lnTo>
                <a:lnTo>
                  <a:pt x="626682" y="45846"/>
                </a:lnTo>
                <a:lnTo>
                  <a:pt x="548131" y="0"/>
                </a:lnTo>
                <a:close/>
              </a:path>
              <a:path w="643254" h="111125">
                <a:moveTo>
                  <a:pt x="422021" y="45465"/>
                </a:moveTo>
                <a:lnTo>
                  <a:pt x="414527" y="45465"/>
                </a:lnTo>
                <a:lnTo>
                  <a:pt x="414400" y="64515"/>
                </a:lnTo>
                <a:lnTo>
                  <a:pt x="445389" y="64643"/>
                </a:lnTo>
                <a:lnTo>
                  <a:pt x="471550" y="64643"/>
                </a:lnTo>
                <a:lnTo>
                  <a:pt x="471677" y="45593"/>
                </a:lnTo>
                <a:lnTo>
                  <a:pt x="445389" y="45593"/>
                </a:lnTo>
                <a:lnTo>
                  <a:pt x="422021" y="45465"/>
                </a:lnTo>
                <a:close/>
              </a:path>
              <a:path w="643254" h="111125">
                <a:moveTo>
                  <a:pt x="356107" y="45212"/>
                </a:moveTo>
                <a:lnTo>
                  <a:pt x="338454" y="45212"/>
                </a:lnTo>
                <a:lnTo>
                  <a:pt x="338074" y="64262"/>
                </a:lnTo>
                <a:lnTo>
                  <a:pt x="355853" y="64262"/>
                </a:lnTo>
                <a:lnTo>
                  <a:pt x="363600" y="64388"/>
                </a:lnTo>
                <a:lnTo>
                  <a:pt x="371855" y="64388"/>
                </a:lnTo>
                <a:lnTo>
                  <a:pt x="380746" y="64515"/>
                </a:lnTo>
                <a:lnTo>
                  <a:pt x="395477" y="64515"/>
                </a:lnTo>
                <a:lnTo>
                  <a:pt x="395477" y="45465"/>
                </a:lnTo>
                <a:lnTo>
                  <a:pt x="380746" y="45465"/>
                </a:lnTo>
                <a:lnTo>
                  <a:pt x="371982" y="45338"/>
                </a:lnTo>
                <a:lnTo>
                  <a:pt x="363600" y="45338"/>
                </a:lnTo>
                <a:lnTo>
                  <a:pt x="356107" y="45212"/>
                </a:lnTo>
                <a:close/>
              </a:path>
              <a:path w="643254" h="111125">
                <a:moveTo>
                  <a:pt x="279400" y="44576"/>
                </a:moveTo>
                <a:lnTo>
                  <a:pt x="262127" y="44576"/>
                </a:lnTo>
                <a:lnTo>
                  <a:pt x="262127" y="63626"/>
                </a:lnTo>
                <a:lnTo>
                  <a:pt x="279146" y="63626"/>
                </a:lnTo>
                <a:lnTo>
                  <a:pt x="286893" y="63754"/>
                </a:lnTo>
                <a:lnTo>
                  <a:pt x="310006" y="63754"/>
                </a:lnTo>
                <a:lnTo>
                  <a:pt x="314198" y="63881"/>
                </a:lnTo>
                <a:lnTo>
                  <a:pt x="319277" y="63881"/>
                </a:lnTo>
                <a:lnTo>
                  <a:pt x="319277" y="44831"/>
                </a:lnTo>
                <a:lnTo>
                  <a:pt x="310515" y="44831"/>
                </a:lnTo>
                <a:lnTo>
                  <a:pt x="305561" y="44704"/>
                </a:lnTo>
                <a:lnTo>
                  <a:pt x="286893" y="44704"/>
                </a:lnTo>
                <a:lnTo>
                  <a:pt x="279400" y="44576"/>
                </a:lnTo>
                <a:close/>
              </a:path>
              <a:path w="643254" h="111125">
                <a:moveTo>
                  <a:pt x="220979" y="44323"/>
                </a:moveTo>
                <a:lnTo>
                  <a:pt x="185927" y="44323"/>
                </a:lnTo>
                <a:lnTo>
                  <a:pt x="185927" y="63373"/>
                </a:lnTo>
                <a:lnTo>
                  <a:pt x="243077" y="63500"/>
                </a:lnTo>
                <a:lnTo>
                  <a:pt x="243077" y="44450"/>
                </a:lnTo>
                <a:lnTo>
                  <a:pt x="220979" y="44323"/>
                </a:lnTo>
                <a:close/>
              </a:path>
              <a:path w="643254" h="111125">
                <a:moveTo>
                  <a:pt x="166877" y="44323"/>
                </a:moveTo>
                <a:lnTo>
                  <a:pt x="109727" y="44323"/>
                </a:lnTo>
                <a:lnTo>
                  <a:pt x="109727" y="63373"/>
                </a:lnTo>
                <a:lnTo>
                  <a:pt x="166877" y="63373"/>
                </a:lnTo>
                <a:lnTo>
                  <a:pt x="166877" y="44323"/>
                </a:lnTo>
                <a:close/>
              </a:path>
              <a:path w="643254" h="111125">
                <a:moveTo>
                  <a:pt x="90677" y="44195"/>
                </a:moveTo>
                <a:lnTo>
                  <a:pt x="33527" y="44195"/>
                </a:lnTo>
                <a:lnTo>
                  <a:pt x="33527" y="63245"/>
                </a:lnTo>
                <a:lnTo>
                  <a:pt x="90677" y="63245"/>
                </a:lnTo>
                <a:lnTo>
                  <a:pt x="90677" y="44195"/>
                </a:lnTo>
                <a:close/>
              </a:path>
              <a:path w="643254" h="111125">
                <a:moveTo>
                  <a:pt x="14477" y="44195"/>
                </a:moveTo>
                <a:lnTo>
                  <a:pt x="0" y="44195"/>
                </a:lnTo>
                <a:lnTo>
                  <a:pt x="0" y="63245"/>
                </a:lnTo>
                <a:lnTo>
                  <a:pt x="14477" y="63245"/>
                </a:lnTo>
                <a:lnTo>
                  <a:pt x="14477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66895" y="4614036"/>
            <a:ext cx="643255" cy="111125"/>
          </a:xfrm>
          <a:custGeom>
            <a:avLst/>
            <a:gdLst/>
            <a:ahLst/>
            <a:cxnLst/>
            <a:rect l="l" t="t" r="r" b="b"/>
            <a:pathLst>
              <a:path w="643254" h="111125">
                <a:moveTo>
                  <a:pt x="643001" y="47370"/>
                </a:moveTo>
                <a:lnTo>
                  <a:pt x="585851" y="47370"/>
                </a:lnTo>
                <a:lnTo>
                  <a:pt x="585851" y="66420"/>
                </a:lnTo>
                <a:lnTo>
                  <a:pt x="643001" y="66420"/>
                </a:lnTo>
                <a:lnTo>
                  <a:pt x="643001" y="47370"/>
                </a:lnTo>
                <a:close/>
              </a:path>
              <a:path w="643254" h="111125">
                <a:moveTo>
                  <a:pt x="525017" y="47243"/>
                </a:moveTo>
                <a:lnTo>
                  <a:pt x="509650" y="47243"/>
                </a:lnTo>
                <a:lnTo>
                  <a:pt x="509650" y="66293"/>
                </a:lnTo>
                <a:lnTo>
                  <a:pt x="553592" y="66420"/>
                </a:lnTo>
                <a:lnTo>
                  <a:pt x="566801" y="66420"/>
                </a:lnTo>
                <a:lnTo>
                  <a:pt x="566801" y="47370"/>
                </a:lnTo>
                <a:lnTo>
                  <a:pt x="553592" y="47370"/>
                </a:lnTo>
                <a:lnTo>
                  <a:pt x="525017" y="47243"/>
                </a:lnTo>
                <a:close/>
              </a:path>
              <a:path w="643254" h="111125">
                <a:moveTo>
                  <a:pt x="433450" y="47117"/>
                </a:moveTo>
                <a:lnTo>
                  <a:pt x="433324" y="66167"/>
                </a:lnTo>
                <a:lnTo>
                  <a:pt x="445515" y="66293"/>
                </a:lnTo>
                <a:lnTo>
                  <a:pt x="490474" y="66293"/>
                </a:lnTo>
                <a:lnTo>
                  <a:pt x="490600" y="47243"/>
                </a:lnTo>
                <a:lnTo>
                  <a:pt x="445515" y="47243"/>
                </a:lnTo>
                <a:lnTo>
                  <a:pt x="433450" y="47117"/>
                </a:lnTo>
                <a:close/>
              </a:path>
              <a:path w="643254" h="111125">
                <a:moveTo>
                  <a:pt x="363727" y="46862"/>
                </a:moveTo>
                <a:lnTo>
                  <a:pt x="357377" y="46862"/>
                </a:lnTo>
                <a:lnTo>
                  <a:pt x="357124" y="65912"/>
                </a:lnTo>
                <a:lnTo>
                  <a:pt x="371855" y="65912"/>
                </a:lnTo>
                <a:lnTo>
                  <a:pt x="380872" y="66039"/>
                </a:lnTo>
                <a:lnTo>
                  <a:pt x="414274" y="66167"/>
                </a:lnTo>
                <a:lnTo>
                  <a:pt x="414400" y="47117"/>
                </a:lnTo>
                <a:lnTo>
                  <a:pt x="372109" y="46989"/>
                </a:lnTo>
                <a:lnTo>
                  <a:pt x="363727" y="46862"/>
                </a:lnTo>
                <a:close/>
              </a:path>
              <a:path w="643254" h="111125">
                <a:moveTo>
                  <a:pt x="300227" y="46227"/>
                </a:moveTo>
                <a:lnTo>
                  <a:pt x="281177" y="46227"/>
                </a:lnTo>
                <a:lnTo>
                  <a:pt x="280924" y="65277"/>
                </a:lnTo>
                <a:lnTo>
                  <a:pt x="299846" y="65277"/>
                </a:lnTo>
                <a:lnTo>
                  <a:pt x="305562" y="65405"/>
                </a:lnTo>
                <a:lnTo>
                  <a:pt x="310133" y="65405"/>
                </a:lnTo>
                <a:lnTo>
                  <a:pt x="314325" y="65531"/>
                </a:lnTo>
                <a:lnTo>
                  <a:pt x="321309" y="65531"/>
                </a:lnTo>
                <a:lnTo>
                  <a:pt x="323341" y="65658"/>
                </a:lnTo>
                <a:lnTo>
                  <a:pt x="325246" y="65658"/>
                </a:lnTo>
                <a:lnTo>
                  <a:pt x="328802" y="65786"/>
                </a:lnTo>
                <a:lnTo>
                  <a:pt x="337946" y="65786"/>
                </a:lnTo>
                <a:lnTo>
                  <a:pt x="338327" y="46736"/>
                </a:lnTo>
                <a:lnTo>
                  <a:pt x="328802" y="46736"/>
                </a:lnTo>
                <a:lnTo>
                  <a:pt x="325881" y="46608"/>
                </a:lnTo>
                <a:lnTo>
                  <a:pt x="322706" y="46608"/>
                </a:lnTo>
                <a:lnTo>
                  <a:pt x="321563" y="46481"/>
                </a:lnTo>
                <a:lnTo>
                  <a:pt x="314325" y="46481"/>
                </a:lnTo>
                <a:lnTo>
                  <a:pt x="310641" y="46355"/>
                </a:lnTo>
                <a:lnTo>
                  <a:pt x="305562" y="46355"/>
                </a:lnTo>
                <a:lnTo>
                  <a:pt x="300227" y="46227"/>
                </a:lnTo>
                <a:close/>
              </a:path>
              <a:path w="643254" h="111125">
                <a:moveTo>
                  <a:pt x="221106" y="45974"/>
                </a:moveTo>
                <a:lnTo>
                  <a:pt x="204850" y="45974"/>
                </a:lnTo>
                <a:lnTo>
                  <a:pt x="204850" y="65024"/>
                </a:lnTo>
                <a:lnTo>
                  <a:pt x="242696" y="65150"/>
                </a:lnTo>
                <a:lnTo>
                  <a:pt x="261874" y="65150"/>
                </a:lnTo>
                <a:lnTo>
                  <a:pt x="262127" y="46100"/>
                </a:lnTo>
                <a:lnTo>
                  <a:pt x="242696" y="46100"/>
                </a:lnTo>
                <a:lnTo>
                  <a:pt x="221106" y="45974"/>
                </a:lnTo>
                <a:close/>
              </a:path>
              <a:path w="643254" h="111125">
                <a:moveTo>
                  <a:pt x="172465" y="45846"/>
                </a:moveTo>
                <a:lnTo>
                  <a:pt x="128650" y="45846"/>
                </a:lnTo>
                <a:lnTo>
                  <a:pt x="128650" y="64896"/>
                </a:lnTo>
                <a:lnTo>
                  <a:pt x="185800" y="65024"/>
                </a:lnTo>
                <a:lnTo>
                  <a:pt x="185800" y="45974"/>
                </a:lnTo>
                <a:lnTo>
                  <a:pt x="172465" y="45846"/>
                </a:lnTo>
                <a:close/>
              </a:path>
              <a:path w="643254" h="111125">
                <a:moveTo>
                  <a:pt x="94868" y="0"/>
                </a:moveTo>
                <a:lnTo>
                  <a:pt x="0" y="55244"/>
                </a:lnTo>
                <a:lnTo>
                  <a:pt x="94868" y="110617"/>
                </a:lnTo>
                <a:lnTo>
                  <a:pt x="100710" y="109093"/>
                </a:lnTo>
                <a:lnTo>
                  <a:pt x="103377" y="104520"/>
                </a:lnTo>
                <a:lnTo>
                  <a:pt x="105917" y="100075"/>
                </a:lnTo>
                <a:lnTo>
                  <a:pt x="104393" y="94233"/>
                </a:lnTo>
                <a:lnTo>
                  <a:pt x="99949" y="91567"/>
                </a:lnTo>
                <a:lnTo>
                  <a:pt x="54011" y="64769"/>
                </a:lnTo>
                <a:lnTo>
                  <a:pt x="18922" y="64769"/>
                </a:lnTo>
                <a:lnTo>
                  <a:pt x="18922" y="45719"/>
                </a:lnTo>
                <a:lnTo>
                  <a:pt x="54229" y="45719"/>
                </a:lnTo>
                <a:lnTo>
                  <a:pt x="99949" y="19050"/>
                </a:lnTo>
                <a:lnTo>
                  <a:pt x="104393" y="16382"/>
                </a:lnTo>
                <a:lnTo>
                  <a:pt x="105917" y="10540"/>
                </a:lnTo>
                <a:lnTo>
                  <a:pt x="103377" y="6095"/>
                </a:lnTo>
                <a:lnTo>
                  <a:pt x="100710" y="1524"/>
                </a:lnTo>
                <a:lnTo>
                  <a:pt x="94868" y="0"/>
                </a:lnTo>
                <a:close/>
              </a:path>
              <a:path w="643254" h="111125">
                <a:moveTo>
                  <a:pt x="89407" y="45719"/>
                </a:moveTo>
                <a:lnTo>
                  <a:pt x="54229" y="45719"/>
                </a:lnTo>
                <a:lnTo>
                  <a:pt x="52450" y="46757"/>
                </a:lnTo>
                <a:lnTo>
                  <a:pt x="52450" y="63859"/>
                </a:lnTo>
                <a:lnTo>
                  <a:pt x="54011" y="64769"/>
                </a:lnTo>
                <a:lnTo>
                  <a:pt x="109600" y="64896"/>
                </a:lnTo>
                <a:lnTo>
                  <a:pt x="109600" y="45846"/>
                </a:lnTo>
                <a:lnTo>
                  <a:pt x="89407" y="45719"/>
                </a:lnTo>
                <a:close/>
              </a:path>
              <a:path w="643254" h="111125">
                <a:moveTo>
                  <a:pt x="33400" y="45719"/>
                </a:moveTo>
                <a:lnTo>
                  <a:pt x="18922" y="45719"/>
                </a:lnTo>
                <a:lnTo>
                  <a:pt x="18922" y="64769"/>
                </a:lnTo>
                <a:lnTo>
                  <a:pt x="33400" y="64769"/>
                </a:lnTo>
                <a:lnTo>
                  <a:pt x="33400" y="63500"/>
                </a:lnTo>
                <a:lnTo>
                  <a:pt x="23749" y="63500"/>
                </a:lnTo>
                <a:lnTo>
                  <a:pt x="23749" y="47117"/>
                </a:lnTo>
                <a:lnTo>
                  <a:pt x="33400" y="47117"/>
                </a:lnTo>
                <a:lnTo>
                  <a:pt x="33400" y="45719"/>
                </a:lnTo>
                <a:close/>
              </a:path>
              <a:path w="643254" h="111125">
                <a:moveTo>
                  <a:pt x="37791" y="55308"/>
                </a:moveTo>
                <a:lnTo>
                  <a:pt x="33400" y="57869"/>
                </a:lnTo>
                <a:lnTo>
                  <a:pt x="33400" y="64769"/>
                </a:lnTo>
                <a:lnTo>
                  <a:pt x="52450" y="64769"/>
                </a:lnTo>
                <a:lnTo>
                  <a:pt x="52450" y="63859"/>
                </a:lnTo>
                <a:lnTo>
                  <a:pt x="37791" y="55308"/>
                </a:lnTo>
                <a:close/>
              </a:path>
              <a:path w="643254" h="111125">
                <a:moveTo>
                  <a:pt x="52450" y="63859"/>
                </a:moveTo>
                <a:lnTo>
                  <a:pt x="52450" y="64769"/>
                </a:lnTo>
                <a:lnTo>
                  <a:pt x="54011" y="64769"/>
                </a:lnTo>
                <a:lnTo>
                  <a:pt x="52450" y="63859"/>
                </a:lnTo>
                <a:close/>
              </a:path>
              <a:path w="643254" h="111125">
                <a:moveTo>
                  <a:pt x="23749" y="47117"/>
                </a:moveTo>
                <a:lnTo>
                  <a:pt x="23749" y="63500"/>
                </a:lnTo>
                <a:lnTo>
                  <a:pt x="33400" y="57869"/>
                </a:lnTo>
                <a:lnTo>
                  <a:pt x="33400" y="52747"/>
                </a:lnTo>
                <a:lnTo>
                  <a:pt x="23749" y="47117"/>
                </a:lnTo>
                <a:close/>
              </a:path>
              <a:path w="643254" h="111125">
                <a:moveTo>
                  <a:pt x="33400" y="57869"/>
                </a:moveTo>
                <a:lnTo>
                  <a:pt x="23749" y="63500"/>
                </a:lnTo>
                <a:lnTo>
                  <a:pt x="33400" y="63500"/>
                </a:lnTo>
                <a:lnTo>
                  <a:pt x="33400" y="57869"/>
                </a:lnTo>
                <a:close/>
              </a:path>
              <a:path w="643254" h="111125">
                <a:moveTo>
                  <a:pt x="33400" y="52747"/>
                </a:moveTo>
                <a:lnTo>
                  <a:pt x="33400" y="57869"/>
                </a:lnTo>
                <a:lnTo>
                  <a:pt x="37791" y="55308"/>
                </a:lnTo>
                <a:lnTo>
                  <a:pt x="33400" y="52747"/>
                </a:lnTo>
                <a:close/>
              </a:path>
              <a:path w="643254" h="111125">
                <a:moveTo>
                  <a:pt x="52450" y="45719"/>
                </a:moveTo>
                <a:lnTo>
                  <a:pt x="33400" y="45719"/>
                </a:lnTo>
                <a:lnTo>
                  <a:pt x="33400" y="52747"/>
                </a:lnTo>
                <a:lnTo>
                  <a:pt x="37791" y="55308"/>
                </a:lnTo>
                <a:lnTo>
                  <a:pt x="52450" y="46757"/>
                </a:lnTo>
                <a:lnTo>
                  <a:pt x="52450" y="45719"/>
                </a:lnTo>
                <a:close/>
              </a:path>
              <a:path w="643254" h="111125">
                <a:moveTo>
                  <a:pt x="33400" y="47117"/>
                </a:moveTo>
                <a:lnTo>
                  <a:pt x="23749" y="47117"/>
                </a:lnTo>
                <a:lnTo>
                  <a:pt x="33400" y="52747"/>
                </a:lnTo>
                <a:lnTo>
                  <a:pt x="33400" y="47117"/>
                </a:lnTo>
                <a:close/>
              </a:path>
              <a:path w="643254" h="111125">
                <a:moveTo>
                  <a:pt x="54229" y="45719"/>
                </a:moveTo>
                <a:lnTo>
                  <a:pt x="52450" y="45719"/>
                </a:lnTo>
                <a:lnTo>
                  <a:pt x="52450" y="46757"/>
                </a:lnTo>
                <a:lnTo>
                  <a:pt x="54229" y="45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51603" y="4422140"/>
            <a:ext cx="56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결과출력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71004" y="3415284"/>
            <a:ext cx="1132331" cy="704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48143" y="3553967"/>
            <a:ext cx="1249679" cy="4800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10246" y="3454908"/>
            <a:ext cx="1000760" cy="571500"/>
          </a:xfrm>
          <a:custGeom>
            <a:avLst/>
            <a:gdLst/>
            <a:ahLst/>
            <a:cxnLst/>
            <a:rect l="l" t="t" r="r" b="b"/>
            <a:pathLst>
              <a:path w="1000759" h="571500">
                <a:moveTo>
                  <a:pt x="0" y="571500"/>
                </a:moveTo>
                <a:lnTo>
                  <a:pt x="1000137" y="571500"/>
                </a:lnTo>
                <a:lnTo>
                  <a:pt x="1000137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10246" y="3454908"/>
            <a:ext cx="1000760" cy="571500"/>
          </a:xfrm>
          <a:custGeom>
            <a:avLst/>
            <a:gdLst/>
            <a:ahLst/>
            <a:cxnLst/>
            <a:rect l="l" t="t" r="r" b="b"/>
            <a:pathLst>
              <a:path w="1000759" h="571500">
                <a:moveTo>
                  <a:pt x="0" y="571500"/>
                </a:moveTo>
                <a:lnTo>
                  <a:pt x="1000137" y="571500"/>
                </a:lnTo>
                <a:lnTo>
                  <a:pt x="1000137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58940" y="3138932"/>
            <a:ext cx="2718435" cy="1826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입력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이벤트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2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622935">
              <a:lnSpc>
                <a:spcPct val="100000"/>
              </a:lnSpc>
              <a:spcBef>
                <a:spcPts val="1025"/>
              </a:spcBef>
            </a:pPr>
            <a:r>
              <a:rPr sz="1400" spc="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</a:t>
            </a:r>
            <a:r>
              <a:rPr sz="14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</a:t>
            </a:r>
            <a:r>
              <a:rPr sz="1400" spc="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569595" marR="5080">
              <a:lnSpc>
                <a:spcPct val="100000"/>
              </a:lnSpc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 프로그램은 입력에 대한 이벤트  핸들러만 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구현하며,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주체적인 역할을  하지 않고 단지 부품으로서의</a:t>
            </a:r>
            <a:r>
              <a:rPr sz="12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일만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569595">
              <a:lnSpc>
                <a:spcPts val="1685"/>
              </a:lnSpc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2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3600" spc="4717" baseline="-15046" dirty="0">
                <a:latin typeface="가는각진제목체" pitchFamily="18" charset="-127"/>
                <a:ea typeface="가는각진제목체" pitchFamily="18" charset="-127"/>
                <a:cs typeface="Wingdings"/>
              </a:rPr>
              <a:t></a:t>
            </a:r>
            <a:r>
              <a:rPr sz="3600" spc="5347" baseline="-15046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3600" baseline="-15046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8646" y="3526345"/>
            <a:ext cx="1000760" cy="357505"/>
          </a:xfrm>
          <a:custGeom>
            <a:avLst/>
            <a:gdLst/>
            <a:ahLst/>
            <a:cxnLst/>
            <a:rect l="l" t="t" r="r" b="b"/>
            <a:pathLst>
              <a:path w="1000759" h="357504">
                <a:moveTo>
                  <a:pt x="0" y="357187"/>
                </a:moveTo>
                <a:lnTo>
                  <a:pt x="1000137" y="357187"/>
                </a:lnTo>
                <a:lnTo>
                  <a:pt x="1000137" y="0"/>
                </a:lnTo>
                <a:lnTo>
                  <a:pt x="0" y="0"/>
                </a:lnTo>
                <a:lnTo>
                  <a:pt x="0" y="357187"/>
                </a:lnTo>
                <a:close/>
              </a:path>
            </a:pathLst>
          </a:custGeom>
          <a:ln w="25400">
            <a:solidFill>
              <a:srgbClr val="83C2E4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64071" y="2869819"/>
            <a:ext cx="563245" cy="677545"/>
          </a:xfrm>
          <a:custGeom>
            <a:avLst/>
            <a:gdLst/>
            <a:ahLst/>
            <a:cxnLst/>
            <a:rect l="l" t="t" r="r" b="b"/>
            <a:pathLst>
              <a:path w="563245" h="677545">
                <a:moveTo>
                  <a:pt x="462533" y="572642"/>
                </a:moveTo>
                <a:lnTo>
                  <a:pt x="453644" y="578230"/>
                </a:lnTo>
                <a:lnTo>
                  <a:pt x="452247" y="584072"/>
                </a:lnTo>
                <a:lnTo>
                  <a:pt x="454913" y="588517"/>
                </a:lnTo>
                <a:lnTo>
                  <a:pt x="509777" y="677544"/>
                </a:lnTo>
                <a:lnTo>
                  <a:pt x="520083" y="658876"/>
                </a:lnTo>
                <a:lnTo>
                  <a:pt x="499872" y="658876"/>
                </a:lnTo>
                <a:lnTo>
                  <a:pt x="499491" y="646429"/>
                </a:lnTo>
                <a:lnTo>
                  <a:pt x="497763" y="621735"/>
                </a:lnTo>
                <a:lnTo>
                  <a:pt x="471170" y="578484"/>
                </a:lnTo>
                <a:lnTo>
                  <a:pt x="468375" y="574039"/>
                </a:lnTo>
                <a:lnTo>
                  <a:pt x="462533" y="572642"/>
                </a:lnTo>
                <a:close/>
              </a:path>
              <a:path w="563245" h="677545">
                <a:moveTo>
                  <a:pt x="497763" y="621735"/>
                </a:moveTo>
                <a:lnTo>
                  <a:pt x="499491" y="646429"/>
                </a:lnTo>
                <a:lnTo>
                  <a:pt x="499872" y="658876"/>
                </a:lnTo>
                <a:lnTo>
                  <a:pt x="518922" y="658367"/>
                </a:lnTo>
                <a:lnTo>
                  <a:pt x="518789" y="654050"/>
                </a:lnTo>
                <a:lnTo>
                  <a:pt x="501014" y="654050"/>
                </a:lnTo>
                <a:lnTo>
                  <a:pt x="508868" y="639796"/>
                </a:lnTo>
                <a:lnTo>
                  <a:pt x="497763" y="621735"/>
                </a:lnTo>
                <a:close/>
              </a:path>
              <a:path w="563245" h="677545">
                <a:moveTo>
                  <a:pt x="551942" y="570483"/>
                </a:moveTo>
                <a:lnTo>
                  <a:pt x="546100" y="572134"/>
                </a:lnTo>
                <a:lnTo>
                  <a:pt x="543559" y="576833"/>
                </a:lnTo>
                <a:lnTo>
                  <a:pt x="517107" y="624843"/>
                </a:lnTo>
                <a:lnTo>
                  <a:pt x="518541" y="645921"/>
                </a:lnTo>
                <a:lnTo>
                  <a:pt x="518922" y="658367"/>
                </a:lnTo>
                <a:lnTo>
                  <a:pt x="499872" y="658876"/>
                </a:lnTo>
                <a:lnTo>
                  <a:pt x="520083" y="658876"/>
                </a:lnTo>
                <a:lnTo>
                  <a:pt x="560324" y="585977"/>
                </a:lnTo>
                <a:lnTo>
                  <a:pt x="562863" y="581405"/>
                </a:lnTo>
                <a:lnTo>
                  <a:pt x="561085" y="575563"/>
                </a:lnTo>
                <a:lnTo>
                  <a:pt x="551942" y="570483"/>
                </a:lnTo>
                <a:close/>
              </a:path>
              <a:path w="563245" h="677545">
                <a:moveTo>
                  <a:pt x="508868" y="639796"/>
                </a:moveTo>
                <a:lnTo>
                  <a:pt x="501014" y="654050"/>
                </a:lnTo>
                <a:lnTo>
                  <a:pt x="517398" y="653668"/>
                </a:lnTo>
                <a:lnTo>
                  <a:pt x="508868" y="639796"/>
                </a:lnTo>
                <a:close/>
              </a:path>
              <a:path w="563245" h="677545">
                <a:moveTo>
                  <a:pt x="517107" y="624843"/>
                </a:moveTo>
                <a:lnTo>
                  <a:pt x="508868" y="639796"/>
                </a:lnTo>
                <a:lnTo>
                  <a:pt x="517398" y="653668"/>
                </a:lnTo>
                <a:lnTo>
                  <a:pt x="501014" y="654050"/>
                </a:lnTo>
                <a:lnTo>
                  <a:pt x="518789" y="654050"/>
                </a:lnTo>
                <a:lnTo>
                  <a:pt x="518541" y="645921"/>
                </a:lnTo>
                <a:lnTo>
                  <a:pt x="517107" y="624843"/>
                </a:lnTo>
                <a:close/>
              </a:path>
              <a:path w="563245" h="677545">
                <a:moveTo>
                  <a:pt x="514730" y="600582"/>
                </a:moveTo>
                <a:lnTo>
                  <a:pt x="495807" y="602741"/>
                </a:lnTo>
                <a:lnTo>
                  <a:pt x="497331" y="615568"/>
                </a:lnTo>
                <a:lnTo>
                  <a:pt x="497763" y="621735"/>
                </a:lnTo>
                <a:lnTo>
                  <a:pt x="508868" y="639796"/>
                </a:lnTo>
                <a:lnTo>
                  <a:pt x="517107" y="624843"/>
                </a:lnTo>
                <a:lnTo>
                  <a:pt x="516381" y="614171"/>
                </a:lnTo>
                <a:lnTo>
                  <a:pt x="514730" y="600582"/>
                </a:lnTo>
                <a:close/>
              </a:path>
              <a:path w="563245" h="677545">
                <a:moveTo>
                  <a:pt x="502030" y="524636"/>
                </a:moveTo>
                <a:lnTo>
                  <a:pt x="483361" y="528446"/>
                </a:lnTo>
                <a:lnTo>
                  <a:pt x="488823" y="554354"/>
                </a:lnTo>
                <a:lnTo>
                  <a:pt x="493649" y="584326"/>
                </a:lnTo>
                <a:lnTo>
                  <a:pt x="512445" y="581151"/>
                </a:lnTo>
                <a:lnTo>
                  <a:pt x="507619" y="551306"/>
                </a:lnTo>
                <a:lnTo>
                  <a:pt x="502030" y="524636"/>
                </a:lnTo>
                <a:close/>
              </a:path>
              <a:path w="563245" h="677545">
                <a:moveTo>
                  <a:pt x="481456" y="450088"/>
                </a:moveTo>
                <a:lnTo>
                  <a:pt x="463423" y="456183"/>
                </a:lnTo>
                <a:lnTo>
                  <a:pt x="466217" y="464438"/>
                </a:lnTo>
                <a:lnTo>
                  <a:pt x="474979" y="494029"/>
                </a:lnTo>
                <a:lnTo>
                  <a:pt x="479044" y="510285"/>
                </a:lnTo>
                <a:lnTo>
                  <a:pt x="497458" y="505713"/>
                </a:lnTo>
                <a:lnTo>
                  <a:pt x="493395" y="489457"/>
                </a:lnTo>
                <a:lnTo>
                  <a:pt x="484504" y="459104"/>
                </a:lnTo>
                <a:lnTo>
                  <a:pt x="481456" y="450088"/>
                </a:lnTo>
                <a:close/>
              </a:path>
              <a:path w="563245" h="677545">
                <a:moveTo>
                  <a:pt x="453898" y="378205"/>
                </a:moveTo>
                <a:lnTo>
                  <a:pt x="436372" y="385825"/>
                </a:lnTo>
                <a:lnTo>
                  <a:pt x="445261" y="406400"/>
                </a:lnTo>
                <a:lnTo>
                  <a:pt x="456310" y="435101"/>
                </a:lnTo>
                <a:lnTo>
                  <a:pt x="457326" y="438150"/>
                </a:lnTo>
                <a:lnTo>
                  <a:pt x="475360" y="432053"/>
                </a:lnTo>
                <a:lnTo>
                  <a:pt x="474345" y="429132"/>
                </a:lnTo>
                <a:lnTo>
                  <a:pt x="463042" y="399541"/>
                </a:lnTo>
                <a:lnTo>
                  <a:pt x="453898" y="378205"/>
                </a:lnTo>
                <a:close/>
              </a:path>
              <a:path w="563245" h="677545">
                <a:moveTo>
                  <a:pt x="419480" y="309117"/>
                </a:moveTo>
                <a:lnTo>
                  <a:pt x="402971" y="318642"/>
                </a:lnTo>
                <a:lnTo>
                  <a:pt x="405892" y="323595"/>
                </a:lnTo>
                <a:lnTo>
                  <a:pt x="419988" y="350646"/>
                </a:lnTo>
                <a:lnTo>
                  <a:pt x="428625" y="368807"/>
                </a:lnTo>
                <a:lnTo>
                  <a:pt x="445897" y="360552"/>
                </a:lnTo>
                <a:lnTo>
                  <a:pt x="437133" y="342391"/>
                </a:lnTo>
                <a:lnTo>
                  <a:pt x="422655" y="314705"/>
                </a:lnTo>
                <a:lnTo>
                  <a:pt x="419480" y="309117"/>
                </a:lnTo>
                <a:close/>
              </a:path>
              <a:path w="563245" h="677545">
                <a:moveTo>
                  <a:pt x="378713" y="243966"/>
                </a:moveTo>
                <a:lnTo>
                  <a:pt x="362966" y="254634"/>
                </a:lnTo>
                <a:lnTo>
                  <a:pt x="374776" y="272033"/>
                </a:lnTo>
                <a:lnTo>
                  <a:pt x="390778" y="297433"/>
                </a:lnTo>
                <a:lnTo>
                  <a:pt x="393446" y="302132"/>
                </a:lnTo>
                <a:lnTo>
                  <a:pt x="409955" y="292607"/>
                </a:lnTo>
                <a:lnTo>
                  <a:pt x="407288" y="287908"/>
                </a:lnTo>
                <a:lnTo>
                  <a:pt x="390905" y="261873"/>
                </a:lnTo>
                <a:lnTo>
                  <a:pt x="378713" y="243966"/>
                </a:lnTo>
                <a:close/>
              </a:path>
              <a:path w="563245" h="677545">
                <a:moveTo>
                  <a:pt x="331342" y="182752"/>
                </a:moveTo>
                <a:lnTo>
                  <a:pt x="317118" y="195325"/>
                </a:lnTo>
                <a:lnTo>
                  <a:pt x="322072" y="201040"/>
                </a:lnTo>
                <a:lnTo>
                  <a:pt x="340486" y="223773"/>
                </a:lnTo>
                <a:lnTo>
                  <a:pt x="352171" y="239394"/>
                </a:lnTo>
                <a:lnTo>
                  <a:pt x="367410" y="228091"/>
                </a:lnTo>
                <a:lnTo>
                  <a:pt x="355726" y="212343"/>
                </a:lnTo>
                <a:lnTo>
                  <a:pt x="336930" y="189102"/>
                </a:lnTo>
                <a:lnTo>
                  <a:pt x="331342" y="182752"/>
                </a:lnTo>
                <a:close/>
              </a:path>
              <a:path w="563245" h="677545">
                <a:moveTo>
                  <a:pt x="278002" y="127253"/>
                </a:moveTo>
                <a:lnTo>
                  <a:pt x="264794" y="140969"/>
                </a:lnTo>
                <a:lnTo>
                  <a:pt x="283337" y="158876"/>
                </a:lnTo>
                <a:lnTo>
                  <a:pt x="303149" y="179450"/>
                </a:lnTo>
                <a:lnTo>
                  <a:pt x="304545" y="180975"/>
                </a:lnTo>
                <a:lnTo>
                  <a:pt x="318769" y="168401"/>
                </a:lnTo>
                <a:lnTo>
                  <a:pt x="317373" y="166877"/>
                </a:lnTo>
                <a:lnTo>
                  <a:pt x="297179" y="145668"/>
                </a:lnTo>
                <a:lnTo>
                  <a:pt x="278002" y="127253"/>
                </a:lnTo>
                <a:close/>
              </a:path>
              <a:path w="563245" h="677545">
                <a:moveTo>
                  <a:pt x="217677" y="78612"/>
                </a:moveTo>
                <a:lnTo>
                  <a:pt x="206628" y="94106"/>
                </a:lnTo>
                <a:lnTo>
                  <a:pt x="221106" y="104393"/>
                </a:lnTo>
                <a:lnTo>
                  <a:pt x="242315" y="121284"/>
                </a:lnTo>
                <a:lnTo>
                  <a:pt x="250825" y="128650"/>
                </a:lnTo>
                <a:lnTo>
                  <a:pt x="263398" y="114300"/>
                </a:lnTo>
                <a:lnTo>
                  <a:pt x="254888" y="106933"/>
                </a:lnTo>
                <a:lnTo>
                  <a:pt x="232917" y="89407"/>
                </a:lnTo>
                <a:lnTo>
                  <a:pt x="217677" y="78612"/>
                </a:lnTo>
                <a:close/>
              </a:path>
              <a:path w="563245" h="677545">
                <a:moveTo>
                  <a:pt x="150875" y="38861"/>
                </a:moveTo>
                <a:lnTo>
                  <a:pt x="142493" y="56006"/>
                </a:lnTo>
                <a:lnTo>
                  <a:pt x="154686" y="61975"/>
                </a:lnTo>
                <a:lnTo>
                  <a:pt x="177164" y="74675"/>
                </a:lnTo>
                <a:lnTo>
                  <a:pt x="191262" y="83692"/>
                </a:lnTo>
                <a:lnTo>
                  <a:pt x="201549" y="67563"/>
                </a:lnTo>
                <a:lnTo>
                  <a:pt x="187451" y="58673"/>
                </a:lnTo>
                <a:lnTo>
                  <a:pt x="164083" y="45338"/>
                </a:lnTo>
                <a:lnTo>
                  <a:pt x="150875" y="38861"/>
                </a:lnTo>
                <a:close/>
              </a:path>
              <a:path w="563245" h="677545">
                <a:moveTo>
                  <a:pt x="78104" y="11429"/>
                </a:moveTo>
                <a:lnTo>
                  <a:pt x="73025" y="29844"/>
                </a:lnTo>
                <a:lnTo>
                  <a:pt x="85725" y="33273"/>
                </a:lnTo>
                <a:lnTo>
                  <a:pt x="108965" y="41275"/>
                </a:lnTo>
                <a:lnTo>
                  <a:pt x="125729" y="48259"/>
                </a:lnTo>
                <a:lnTo>
                  <a:pt x="133095" y="30733"/>
                </a:lnTo>
                <a:lnTo>
                  <a:pt x="116331" y="23621"/>
                </a:lnTo>
                <a:lnTo>
                  <a:pt x="91948" y="15239"/>
                </a:lnTo>
                <a:lnTo>
                  <a:pt x="78104" y="11429"/>
                </a:lnTo>
                <a:close/>
              </a:path>
              <a:path w="563245" h="677545">
                <a:moveTo>
                  <a:pt x="762" y="0"/>
                </a:moveTo>
                <a:lnTo>
                  <a:pt x="0" y="19050"/>
                </a:lnTo>
                <a:lnTo>
                  <a:pt x="15493" y="19557"/>
                </a:lnTo>
                <a:lnTo>
                  <a:pt x="38988" y="22351"/>
                </a:lnTo>
                <a:lnTo>
                  <a:pt x="55244" y="25526"/>
                </a:lnTo>
                <a:lnTo>
                  <a:pt x="58927" y="6857"/>
                </a:lnTo>
                <a:lnTo>
                  <a:pt x="42672" y="3682"/>
                </a:lnTo>
                <a:lnTo>
                  <a:pt x="17779" y="761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5969" y="2395854"/>
            <a:ext cx="8677275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100"/>
              </a:spcBef>
              <a:tabLst>
                <a:tab pos="5329555" algn="l"/>
              </a:tabLst>
            </a:pP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Command</a:t>
            </a:r>
            <a:r>
              <a:rPr sz="1200" spc="1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Line</a:t>
            </a:r>
            <a:r>
              <a:rPr sz="1200" spc="-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	</a:t>
            </a:r>
            <a:r>
              <a:rPr sz="1200" spc="1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GUI</a:t>
            </a:r>
            <a:r>
              <a:rPr sz="1200" spc="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프로그램</a:t>
            </a:r>
            <a:r>
              <a:rPr sz="1200" spc="2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R="78105" algn="ctr">
              <a:lnSpc>
                <a:spcPct val="100000"/>
              </a:lnSpc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앗    호출의  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방향이...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34849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>
                <a:cs typeface="Noto Sans CJK JP Regular"/>
              </a:rPr>
              <a:t>IoC</a:t>
            </a:r>
            <a:r>
              <a:rPr sz="2200" spc="-15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3/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25131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결합도가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높으면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해당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변경될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때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결합된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다른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클래스도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같이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수정될  가능성이</a:t>
            </a:r>
            <a:r>
              <a:rPr sz="18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높습니다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생성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책임을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800" spc="-2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팩토리 </a:t>
            </a:r>
            <a:r>
              <a:rPr sz="1800" spc="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&lt;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에게 </a:t>
            </a:r>
            <a:r>
              <a:rPr sz="1800" spc="-2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위임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하여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객체간의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결합도를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낮춥니다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(loose</a:t>
            </a:r>
            <a:r>
              <a:rPr sz="18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coupling)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통한 객체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로직에서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객체를  생성하는  로직을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제거합니다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Clr>
                <a:srgbClr val="000000"/>
              </a:buClr>
              <a:buFont typeface="Wingdings"/>
              <a:buChar char=""/>
              <a:tabLst>
                <a:tab pos="241300" algn="l"/>
              </a:tabLst>
            </a:pPr>
            <a:r>
              <a:rPr sz="1800" spc="-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구현하는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방법에  </a:t>
            </a:r>
            <a:r>
              <a:rPr sz="1800" spc="-1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따라</a:t>
            </a:r>
            <a:r>
              <a:rPr sz="1800" spc="-1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5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Dependency 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Lookup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과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5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Dependency </a:t>
            </a:r>
            <a:r>
              <a:rPr sz="1800" spc="-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방법이</a:t>
            </a:r>
            <a:r>
              <a:rPr sz="1800" spc="-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9900" y="2637154"/>
            <a:ext cx="4248785" cy="2456180"/>
          </a:xfrm>
          <a:custGeom>
            <a:avLst/>
            <a:gdLst/>
            <a:ahLst/>
            <a:cxnLst/>
            <a:rect l="l" t="t" r="r" b="b"/>
            <a:pathLst>
              <a:path w="4248785" h="2456179">
                <a:moveTo>
                  <a:pt x="0" y="2455672"/>
                </a:moveTo>
                <a:lnTo>
                  <a:pt x="4248531" y="2455672"/>
                </a:lnTo>
                <a:lnTo>
                  <a:pt x="4248531" y="0"/>
                </a:lnTo>
                <a:lnTo>
                  <a:pt x="0" y="0"/>
                </a:lnTo>
                <a:lnTo>
                  <a:pt x="0" y="2455672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0440" y="2637535"/>
            <a:ext cx="4392930" cy="2453640"/>
          </a:xfrm>
          <a:custGeom>
            <a:avLst/>
            <a:gdLst/>
            <a:ahLst/>
            <a:cxnLst/>
            <a:rect l="l" t="t" r="r" b="b"/>
            <a:pathLst>
              <a:path w="4392930" h="2453640">
                <a:moveTo>
                  <a:pt x="0" y="2453513"/>
                </a:moveTo>
                <a:lnTo>
                  <a:pt x="4392549" y="2453513"/>
                </a:lnTo>
                <a:lnTo>
                  <a:pt x="4392549" y="0"/>
                </a:lnTo>
                <a:lnTo>
                  <a:pt x="0" y="0"/>
                </a:lnTo>
                <a:lnTo>
                  <a:pt x="0" y="2453513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0440" y="2346325"/>
            <a:ext cx="4392930" cy="241092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320"/>
              </a:spcBef>
            </a:pPr>
            <a:r>
              <a:rPr sz="1300" spc="2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3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제어방식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9900" y="2346286"/>
            <a:ext cx="4248785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31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기존   객체 </a:t>
            </a:r>
            <a:r>
              <a:rPr sz="1300" spc="-9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제어방식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6214" y="3757548"/>
            <a:ext cx="1276350" cy="76200"/>
          </a:xfrm>
          <a:custGeom>
            <a:avLst/>
            <a:gdLst/>
            <a:ahLst/>
            <a:cxnLst/>
            <a:rect l="l" t="t" r="r" b="b"/>
            <a:pathLst>
              <a:path w="1276350" h="76200">
                <a:moveTo>
                  <a:pt x="1225169" y="38100"/>
                </a:moveTo>
                <a:lnTo>
                  <a:pt x="1199769" y="76200"/>
                </a:lnTo>
                <a:lnTo>
                  <a:pt x="1263269" y="44450"/>
                </a:lnTo>
                <a:lnTo>
                  <a:pt x="1225169" y="44450"/>
                </a:lnTo>
                <a:lnTo>
                  <a:pt x="1225169" y="38100"/>
                </a:lnTo>
                <a:close/>
              </a:path>
              <a:path w="1276350" h="76200">
                <a:moveTo>
                  <a:pt x="122093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0935" y="44450"/>
                </a:lnTo>
                <a:lnTo>
                  <a:pt x="1225169" y="38100"/>
                </a:lnTo>
                <a:lnTo>
                  <a:pt x="1220935" y="31750"/>
                </a:lnTo>
                <a:close/>
              </a:path>
              <a:path w="1276350" h="76200">
                <a:moveTo>
                  <a:pt x="1263269" y="31750"/>
                </a:moveTo>
                <a:lnTo>
                  <a:pt x="1225169" y="31750"/>
                </a:lnTo>
                <a:lnTo>
                  <a:pt x="1225169" y="44450"/>
                </a:lnTo>
                <a:lnTo>
                  <a:pt x="1263269" y="44450"/>
                </a:lnTo>
                <a:lnTo>
                  <a:pt x="1275969" y="38100"/>
                </a:lnTo>
                <a:lnTo>
                  <a:pt x="1263269" y="31750"/>
                </a:lnTo>
                <a:close/>
              </a:path>
              <a:path w="1276350" h="76200">
                <a:moveTo>
                  <a:pt x="1199769" y="0"/>
                </a:moveTo>
                <a:lnTo>
                  <a:pt x="1225169" y="38100"/>
                </a:lnTo>
                <a:lnTo>
                  <a:pt x="1225169" y="31750"/>
                </a:lnTo>
                <a:lnTo>
                  <a:pt x="1263269" y="31750"/>
                </a:lnTo>
                <a:lnTo>
                  <a:pt x="119976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2696" y="4049979"/>
            <a:ext cx="2997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참조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944" y="3552532"/>
            <a:ext cx="1152525" cy="645694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200" spc="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200" spc="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Class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2184" y="3552494"/>
            <a:ext cx="1152525" cy="645732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317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37820">
              <a:lnSpc>
                <a:spcPct val="100000"/>
              </a:lnSpc>
            </a:pPr>
            <a:r>
              <a:rPr sz="1200" spc="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Class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485" y="4198226"/>
            <a:ext cx="3600450" cy="576580"/>
          </a:xfrm>
          <a:custGeom>
            <a:avLst/>
            <a:gdLst/>
            <a:ahLst/>
            <a:cxnLst/>
            <a:rect l="l" t="t" r="r" b="b"/>
            <a:pathLst>
              <a:path w="3600450" h="576579">
                <a:moveTo>
                  <a:pt x="0" y="576084"/>
                </a:moveTo>
                <a:lnTo>
                  <a:pt x="3600450" y="576084"/>
                </a:lnTo>
                <a:lnTo>
                  <a:pt x="3600450" y="0"/>
                </a:lnTo>
                <a:lnTo>
                  <a:pt x="0" y="0"/>
                </a:lnTo>
                <a:lnTo>
                  <a:pt x="0" y="5760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0485" y="4198226"/>
            <a:ext cx="3600450" cy="576580"/>
          </a:xfrm>
          <a:custGeom>
            <a:avLst/>
            <a:gdLst/>
            <a:ahLst/>
            <a:cxnLst/>
            <a:rect l="l" t="t" r="r" b="b"/>
            <a:pathLst>
              <a:path w="3600450" h="576579">
                <a:moveTo>
                  <a:pt x="0" y="576084"/>
                </a:moveTo>
                <a:lnTo>
                  <a:pt x="3600450" y="576084"/>
                </a:lnTo>
                <a:lnTo>
                  <a:pt x="3600450" y="0"/>
                </a:lnTo>
                <a:lnTo>
                  <a:pt x="0" y="0"/>
                </a:lnTo>
                <a:lnTo>
                  <a:pt x="0" y="576084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2631" y="4375530"/>
            <a:ext cx="8140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2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72630" y="3240404"/>
            <a:ext cx="658495" cy="76200"/>
          </a:xfrm>
          <a:custGeom>
            <a:avLst/>
            <a:gdLst/>
            <a:ahLst/>
            <a:cxnLst/>
            <a:rect l="l" t="t" r="r" b="b"/>
            <a:pathLst>
              <a:path w="658495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658495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658495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658495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658495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658495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658495" h="76200">
                <a:moveTo>
                  <a:pt x="581787" y="0"/>
                </a:moveTo>
                <a:lnTo>
                  <a:pt x="607187" y="38100"/>
                </a:lnTo>
                <a:lnTo>
                  <a:pt x="581787" y="76200"/>
                </a:lnTo>
                <a:lnTo>
                  <a:pt x="657987" y="38100"/>
                </a:lnTo>
                <a:lnTo>
                  <a:pt x="581787" y="0"/>
                </a:lnTo>
                <a:close/>
              </a:path>
              <a:path w="658495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39383" y="3624453"/>
            <a:ext cx="76200" cy="713740"/>
          </a:xfrm>
          <a:custGeom>
            <a:avLst/>
            <a:gdLst/>
            <a:ahLst/>
            <a:cxnLst/>
            <a:rect l="l" t="t" r="r" b="b"/>
            <a:pathLst>
              <a:path w="76200" h="713739">
                <a:moveTo>
                  <a:pt x="44450" y="662559"/>
                </a:moveTo>
                <a:lnTo>
                  <a:pt x="31750" y="662559"/>
                </a:lnTo>
                <a:lnTo>
                  <a:pt x="31750" y="713359"/>
                </a:lnTo>
                <a:lnTo>
                  <a:pt x="44450" y="713359"/>
                </a:lnTo>
                <a:lnTo>
                  <a:pt x="44450" y="662559"/>
                </a:lnTo>
                <a:close/>
              </a:path>
              <a:path w="76200" h="713739">
                <a:moveTo>
                  <a:pt x="44450" y="573659"/>
                </a:moveTo>
                <a:lnTo>
                  <a:pt x="31750" y="573659"/>
                </a:lnTo>
                <a:lnTo>
                  <a:pt x="31750" y="624459"/>
                </a:lnTo>
                <a:lnTo>
                  <a:pt x="44450" y="624459"/>
                </a:lnTo>
                <a:lnTo>
                  <a:pt x="44450" y="573659"/>
                </a:lnTo>
                <a:close/>
              </a:path>
              <a:path w="76200" h="713739">
                <a:moveTo>
                  <a:pt x="44450" y="484759"/>
                </a:moveTo>
                <a:lnTo>
                  <a:pt x="31750" y="484759"/>
                </a:lnTo>
                <a:lnTo>
                  <a:pt x="31750" y="535559"/>
                </a:lnTo>
                <a:lnTo>
                  <a:pt x="44450" y="535559"/>
                </a:lnTo>
                <a:lnTo>
                  <a:pt x="44450" y="484759"/>
                </a:lnTo>
                <a:close/>
              </a:path>
              <a:path w="76200" h="713739">
                <a:moveTo>
                  <a:pt x="44450" y="395859"/>
                </a:moveTo>
                <a:lnTo>
                  <a:pt x="31750" y="395859"/>
                </a:lnTo>
                <a:lnTo>
                  <a:pt x="31750" y="446659"/>
                </a:lnTo>
                <a:lnTo>
                  <a:pt x="44450" y="446659"/>
                </a:lnTo>
                <a:lnTo>
                  <a:pt x="44450" y="395859"/>
                </a:lnTo>
                <a:close/>
              </a:path>
              <a:path w="76200" h="713739">
                <a:moveTo>
                  <a:pt x="44450" y="306959"/>
                </a:moveTo>
                <a:lnTo>
                  <a:pt x="31750" y="306959"/>
                </a:lnTo>
                <a:lnTo>
                  <a:pt x="31750" y="357759"/>
                </a:lnTo>
                <a:lnTo>
                  <a:pt x="44450" y="357759"/>
                </a:lnTo>
                <a:lnTo>
                  <a:pt x="44450" y="306959"/>
                </a:lnTo>
                <a:close/>
              </a:path>
              <a:path w="76200" h="713739">
                <a:moveTo>
                  <a:pt x="44450" y="218059"/>
                </a:moveTo>
                <a:lnTo>
                  <a:pt x="31750" y="218059"/>
                </a:lnTo>
                <a:lnTo>
                  <a:pt x="31750" y="268859"/>
                </a:lnTo>
                <a:lnTo>
                  <a:pt x="44450" y="268859"/>
                </a:lnTo>
                <a:lnTo>
                  <a:pt x="44450" y="218059"/>
                </a:lnTo>
                <a:close/>
              </a:path>
              <a:path w="76200" h="713739">
                <a:moveTo>
                  <a:pt x="44450" y="129159"/>
                </a:moveTo>
                <a:lnTo>
                  <a:pt x="31750" y="129159"/>
                </a:lnTo>
                <a:lnTo>
                  <a:pt x="31750" y="179959"/>
                </a:lnTo>
                <a:lnTo>
                  <a:pt x="44450" y="179959"/>
                </a:lnTo>
                <a:lnTo>
                  <a:pt x="44450" y="129159"/>
                </a:lnTo>
                <a:close/>
              </a:path>
              <a:path w="76200" h="713739">
                <a:moveTo>
                  <a:pt x="38100" y="50800"/>
                </a:moveTo>
                <a:lnTo>
                  <a:pt x="31750" y="55033"/>
                </a:lnTo>
                <a:lnTo>
                  <a:pt x="31750" y="91059"/>
                </a:lnTo>
                <a:lnTo>
                  <a:pt x="44450" y="91059"/>
                </a:lnTo>
                <a:lnTo>
                  <a:pt x="44450" y="55033"/>
                </a:lnTo>
                <a:lnTo>
                  <a:pt x="38100" y="50800"/>
                </a:lnTo>
                <a:close/>
              </a:path>
              <a:path w="76200" h="713739">
                <a:moveTo>
                  <a:pt x="38100" y="0"/>
                </a:moveTo>
                <a:lnTo>
                  <a:pt x="0" y="76200"/>
                </a:lnTo>
                <a:lnTo>
                  <a:pt x="31750" y="55033"/>
                </a:lnTo>
                <a:lnTo>
                  <a:pt x="31750" y="50800"/>
                </a:lnTo>
                <a:lnTo>
                  <a:pt x="63500" y="50800"/>
                </a:lnTo>
                <a:lnTo>
                  <a:pt x="38100" y="0"/>
                </a:lnTo>
                <a:close/>
              </a:path>
              <a:path w="76200" h="713739">
                <a:moveTo>
                  <a:pt x="63500" y="50800"/>
                </a:moveTo>
                <a:lnTo>
                  <a:pt x="44450" y="50800"/>
                </a:lnTo>
                <a:lnTo>
                  <a:pt x="44450" y="55033"/>
                </a:lnTo>
                <a:lnTo>
                  <a:pt x="76200" y="76200"/>
                </a:lnTo>
                <a:lnTo>
                  <a:pt x="63500" y="50800"/>
                </a:lnTo>
                <a:close/>
              </a:path>
              <a:path w="76200" h="713739">
                <a:moveTo>
                  <a:pt x="38100" y="50800"/>
                </a:moveTo>
                <a:lnTo>
                  <a:pt x="31750" y="50800"/>
                </a:lnTo>
                <a:lnTo>
                  <a:pt x="31750" y="55033"/>
                </a:lnTo>
                <a:lnTo>
                  <a:pt x="38100" y="50800"/>
                </a:lnTo>
                <a:close/>
              </a:path>
              <a:path w="76200" h="713739">
                <a:moveTo>
                  <a:pt x="44450" y="50800"/>
                </a:moveTo>
                <a:lnTo>
                  <a:pt x="38100" y="50800"/>
                </a:lnTo>
                <a:lnTo>
                  <a:pt x="44450" y="55033"/>
                </a:lnTo>
                <a:lnTo>
                  <a:pt x="44450" y="508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57315" y="3915917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71055" y="3314827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참조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0485" y="2940418"/>
            <a:ext cx="1152525" cy="571899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317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42900">
              <a:lnSpc>
                <a:spcPct val="100000"/>
              </a:lnSpc>
            </a:pP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8792" y="2940418"/>
            <a:ext cx="1152525" cy="571899"/>
          </a:xfrm>
          <a:prstGeom prst="rect">
            <a:avLst/>
          </a:prstGeom>
          <a:solidFill>
            <a:srgbClr val="F1F1F1"/>
          </a:solidFill>
          <a:ln w="6350">
            <a:solidFill>
              <a:srgbClr val="A6A6A6"/>
            </a:solidFill>
          </a:ln>
        </p:spPr>
        <p:txBody>
          <a:bodyPr vert="horz" wrap="square" lIns="0" tIns="317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200" spc="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8458" y="3616705"/>
            <a:ext cx="2256790" cy="738505"/>
          </a:xfrm>
          <a:custGeom>
            <a:avLst/>
            <a:gdLst/>
            <a:ahLst/>
            <a:cxnLst/>
            <a:rect l="l" t="t" r="r" b="b"/>
            <a:pathLst>
              <a:path w="2256790" h="738504">
                <a:moveTo>
                  <a:pt x="2256536" y="7747"/>
                </a:moveTo>
                <a:lnTo>
                  <a:pt x="2243836" y="7747"/>
                </a:lnTo>
                <a:lnTo>
                  <a:pt x="2243836" y="58547"/>
                </a:lnTo>
                <a:lnTo>
                  <a:pt x="2256536" y="58547"/>
                </a:lnTo>
                <a:lnTo>
                  <a:pt x="2256536" y="7747"/>
                </a:lnTo>
                <a:close/>
              </a:path>
              <a:path w="2256790" h="738504">
                <a:moveTo>
                  <a:pt x="2256536" y="96647"/>
                </a:moveTo>
                <a:lnTo>
                  <a:pt x="2243836" y="96647"/>
                </a:lnTo>
                <a:lnTo>
                  <a:pt x="2243836" y="147447"/>
                </a:lnTo>
                <a:lnTo>
                  <a:pt x="2256536" y="147447"/>
                </a:lnTo>
                <a:lnTo>
                  <a:pt x="2256536" y="96647"/>
                </a:lnTo>
                <a:close/>
              </a:path>
              <a:path w="2256790" h="738504">
                <a:moveTo>
                  <a:pt x="2256536" y="185547"/>
                </a:moveTo>
                <a:lnTo>
                  <a:pt x="2243836" y="185547"/>
                </a:lnTo>
                <a:lnTo>
                  <a:pt x="2243836" y="236347"/>
                </a:lnTo>
                <a:lnTo>
                  <a:pt x="2256536" y="236347"/>
                </a:lnTo>
                <a:lnTo>
                  <a:pt x="2256536" y="185547"/>
                </a:lnTo>
                <a:close/>
              </a:path>
              <a:path w="2256790" h="738504">
                <a:moveTo>
                  <a:pt x="2256536" y="274447"/>
                </a:moveTo>
                <a:lnTo>
                  <a:pt x="2243836" y="274447"/>
                </a:lnTo>
                <a:lnTo>
                  <a:pt x="2243836" y="325247"/>
                </a:lnTo>
                <a:lnTo>
                  <a:pt x="2256536" y="325247"/>
                </a:lnTo>
                <a:lnTo>
                  <a:pt x="2256536" y="274447"/>
                </a:lnTo>
                <a:close/>
              </a:path>
              <a:path w="2256790" h="738504">
                <a:moveTo>
                  <a:pt x="2256536" y="363347"/>
                </a:moveTo>
                <a:lnTo>
                  <a:pt x="2243836" y="363347"/>
                </a:lnTo>
                <a:lnTo>
                  <a:pt x="2243836" y="414147"/>
                </a:lnTo>
                <a:lnTo>
                  <a:pt x="2256536" y="414147"/>
                </a:lnTo>
                <a:lnTo>
                  <a:pt x="2256536" y="363347"/>
                </a:lnTo>
                <a:close/>
              </a:path>
              <a:path w="2256790" h="738504">
                <a:moveTo>
                  <a:pt x="2256536" y="452247"/>
                </a:moveTo>
                <a:lnTo>
                  <a:pt x="2243836" y="452247"/>
                </a:lnTo>
                <a:lnTo>
                  <a:pt x="2243836" y="503047"/>
                </a:lnTo>
                <a:lnTo>
                  <a:pt x="2256536" y="503047"/>
                </a:lnTo>
                <a:lnTo>
                  <a:pt x="2256536" y="452247"/>
                </a:lnTo>
                <a:close/>
              </a:path>
              <a:path w="2256790" h="738504">
                <a:moveTo>
                  <a:pt x="2256536" y="541147"/>
                </a:moveTo>
                <a:lnTo>
                  <a:pt x="2243836" y="541147"/>
                </a:lnTo>
                <a:lnTo>
                  <a:pt x="2243836" y="591947"/>
                </a:lnTo>
                <a:lnTo>
                  <a:pt x="2256536" y="591947"/>
                </a:lnTo>
                <a:lnTo>
                  <a:pt x="2256536" y="541147"/>
                </a:lnTo>
                <a:close/>
              </a:path>
              <a:path w="2256790" h="738504">
                <a:moveTo>
                  <a:pt x="2256536" y="630047"/>
                </a:moveTo>
                <a:lnTo>
                  <a:pt x="2243836" y="630047"/>
                </a:lnTo>
                <a:lnTo>
                  <a:pt x="2243836" y="680847"/>
                </a:lnTo>
                <a:lnTo>
                  <a:pt x="2256536" y="680847"/>
                </a:lnTo>
                <a:lnTo>
                  <a:pt x="2256536" y="630047"/>
                </a:lnTo>
                <a:close/>
              </a:path>
              <a:path w="2256790" h="738504">
                <a:moveTo>
                  <a:pt x="2243836" y="725297"/>
                </a:moveTo>
                <a:lnTo>
                  <a:pt x="2212086" y="725297"/>
                </a:lnTo>
                <a:lnTo>
                  <a:pt x="2212086" y="737997"/>
                </a:lnTo>
                <a:lnTo>
                  <a:pt x="2253615" y="737997"/>
                </a:lnTo>
                <a:lnTo>
                  <a:pt x="2256536" y="735203"/>
                </a:lnTo>
                <a:lnTo>
                  <a:pt x="2256536" y="731647"/>
                </a:lnTo>
                <a:lnTo>
                  <a:pt x="2243836" y="731647"/>
                </a:lnTo>
                <a:lnTo>
                  <a:pt x="2243836" y="725297"/>
                </a:lnTo>
                <a:close/>
              </a:path>
              <a:path w="2256790" h="738504">
                <a:moveTo>
                  <a:pt x="2256536" y="718947"/>
                </a:moveTo>
                <a:lnTo>
                  <a:pt x="2243836" y="718947"/>
                </a:lnTo>
                <a:lnTo>
                  <a:pt x="2243836" y="731647"/>
                </a:lnTo>
                <a:lnTo>
                  <a:pt x="2250186" y="725297"/>
                </a:lnTo>
                <a:lnTo>
                  <a:pt x="2256536" y="725297"/>
                </a:lnTo>
                <a:lnTo>
                  <a:pt x="2256536" y="718947"/>
                </a:lnTo>
                <a:close/>
              </a:path>
              <a:path w="2256790" h="738504">
                <a:moveTo>
                  <a:pt x="2256536" y="725297"/>
                </a:moveTo>
                <a:lnTo>
                  <a:pt x="2250186" y="725297"/>
                </a:lnTo>
                <a:lnTo>
                  <a:pt x="2243836" y="731647"/>
                </a:lnTo>
                <a:lnTo>
                  <a:pt x="2256536" y="731647"/>
                </a:lnTo>
                <a:lnTo>
                  <a:pt x="2256536" y="725297"/>
                </a:lnTo>
                <a:close/>
              </a:path>
              <a:path w="2256790" h="738504">
                <a:moveTo>
                  <a:pt x="2173986" y="725297"/>
                </a:moveTo>
                <a:lnTo>
                  <a:pt x="2123186" y="725297"/>
                </a:lnTo>
                <a:lnTo>
                  <a:pt x="2123186" y="737997"/>
                </a:lnTo>
                <a:lnTo>
                  <a:pt x="2173986" y="737997"/>
                </a:lnTo>
                <a:lnTo>
                  <a:pt x="2173986" y="725297"/>
                </a:lnTo>
                <a:close/>
              </a:path>
              <a:path w="2256790" h="738504">
                <a:moveTo>
                  <a:pt x="2085086" y="725297"/>
                </a:moveTo>
                <a:lnTo>
                  <a:pt x="2034286" y="725297"/>
                </a:lnTo>
                <a:lnTo>
                  <a:pt x="2034286" y="737997"/>
                </a:lnTo>
                <a:lnTo>
                  <a:pt x="2085086" y="737997"/>
                </a:lnTo>
                <a:lnTo>
                  <a:pt x="2085086" y="725297"/>
                </a:lnTo>
                <a:close/>
              </a:path>
              <a:path w="2256790" h="738504">
                <a:moveTo>
                  <a:pt x="1996186" y="725297"/>
                </a:moveTo>
                <a:lnTo>
                  <a:pt x="1945386" y="725297"/>
                </a:lnTo>
                <a:lnTo>
                  <a:pt x="1945386" y="737997"/>
                </a:lnTo>
                <a:lnTo>
                  <a:pt x="1996186" y="737997"/>
                </a:lnTo>
                <a:lnTo>
                  <a:pt x="1996186" y="725297"/>
                </a:lnTo>
                <a:close/>
              </a:path>
              <a:path w="2256790" h="738504">
                <a:moveTo>
                  <a:pt x="1907286" y="725297"/>
                </a:moveTo>
                <a:lnTo>
                  <a:pt x="1856486" y="725297"/>
                </a:lnTo>
                <a:lnTo>
                  <a:pt x="1856486" y="737997"/>
                </a:lnTo>
                <a:lnTo>
                  <a:pt x="1907286" y="737997"/>
                </a:lnTo>
                <a:lnTo>
                  <a:pt x="1907286" y="725297"/>
                </a:lnTo>
                <a:close/>
              </a:path>
              <a:path w="2256790" h="738504">
                <a:moveTo>
                  <a:pt x="1818386" y="725297"/>
                </a:moveTo>
                <a:lnTo>
                  <a:pt x="1767586" y="725297"/>
                </a:lnTo>
                <a:lnTo>
                  <a:pt x="1767586" y="737997"/>
                </a:lnTo>
                <a:lnTo>
                  <a:pt x="1818386" y="737997"/>
                </a:lnTo>
                <a:lnTo>
                  <a:pt x="1818386" y="725297"/>
                </a:lnTo>
                <a:close/>
              </a:path>
              <a:path w="2256790" h="738504">
                <a:moveTo>
                  <a:pt x="1729486" y="725297"/>
                </a:moveTo>
                <a:lnTo>
                  <a:pt x="1678686" y="725297"/>
                </a:lnTo>
                <a:lnTo>
                  <a:pt x="1678686" y="737997"/>
                </a:lnTo>
                <a:lnTo>
                  <a:pt x="1729486" y="737997"/>
                </a:lnTo>
                <a:lnTo>
                  <a:pt x="1729486" y="725297"/>
                </a:lnTo>
                <a:close/>
              </a:path>
              <a:path w="2256790" h="738504">
                <a:moveTo>
                  <a:pt x="1640586" y="725297"/>
                </a:moveTo>
                <a:lnTo>
                  <a:pt x="1589786" y="725297"/>
                </a:lnTo>
                <a:lnTo>
                  <a:pt x="1589786" y="737997"/>
                </a:lnTo>
                <a:lnTo>
                  <a:pt x="1640586" y="737997"/>
                </a:lnTo>
                <a:lnTo>
                  <a:pt x="1640586" y="725297"/>
                </a:lnTo>
                <a:close/>
              </a:path>
              <a:path w="2256790" h="738504">
                <a:moveTo>
                  <a:pt x="1551686" y="725297"/>
                </a:moveTo>
                <a:lnTo>
                  <a:pt x="1500886" y="725297"/>
                </a:lnTo>
                <a:lnTo>
                  <a:pt x="1500886" y="737997"/>
                </a:lnTo>
                <a:lnTo>
                  <a:pt x="1551686" y="737997"/>
                </a:lnTo>
                <a:lnTo>
                  <a:pt x="1551686" y="725297"/>
                </a:lnTo>
                <a:close/>
              </a:path>
              <a:path w="2256790" h="738504">
                <a:moveTo>
                  <a:pt x="1462786" y="725297"/>
                </a:moveTo>
                <a:lnTo>
                  <a:pt x="1411986" y="725297"/>
                </a:lnTo>
                <a:lnTo>
                  <a:pt x="1411986" y="737997"/>
                </a:lnTo>
                <a:lnTo>
                  <a:pt x="1462786" y="737997"/>
                </a:lnTo>
                <a:lnTo>
                  <a:pt x="1462786" y="725297"/>
                </a:lnTo>
                <a:close/>
              </a:path>
              <a:path w="2256790" h="738504">
                <a:moveTo>
                  <a:pt x="1373886" y="725297"/>
                </a:moveTo>
                <a:lnTo>
                  <a:pt x="1323086" y="725297"/>
                </a:lnTo>
                <a:lnTo>
                  <a:pt x="1323086" y="737997"/>
                </a:lnTo>
                <a:lnTo>
                  <a:pt x="1373886" y="737997"/>
                </a:lnTo>
                <a:lnTo>
                  <a:pt x="1373886" y="725297"/>
                </a:lnTo>
                <a:close/>
              </a:path>
              <a:path w="2256790" h="738504">
                <a:moveTo>
                  <a:pt x="1284986" y="725297"/>
                </a:moveTo>
                <a:lnTo>
                  <a:pt x="1234186" y="725297"/>
                </a:lnTo>
                <a:lnTo>
                  <a:pt x="1234186" y="737997"/>
                </a:lnTo>
                <a:lnTo>
                  <a:pt x="1284986" y="737997"/>
                </a:lnTo>
                <a:lnTo>
                  <a:pt x="1284986" y="725297"/>
                </a:lnTo>
                <a:close/>
              </a:path>
              <a:path w="2256790" h="738504">
                <a:moveTo>
                  <a:pt x="1196086" y="725297"/>
                </a:moveTo>
                <a:lnTo>
                  <a:pt x="1145286" y="725297"/>
                </a:lnTo>
                <a:lnTo>
                  <a:pt x="1145286" y="737997"/>
                </a:lnTo>
                <a:lnTo>
                  <a:pt x="1196086" y="737997"/>
                </a:lnTo>
                <a:lnTo>
                  <a:pt x="1196086" y="725297"/>
                </a:lnTo>
                <a:close/>
              </a:path>
              <a:path w="2256790" h="738504">
                <a:moveTo>
                  <a:pt x="1107186" y="725297"/>
                </a:moveTo>
                <a:lnTo>
                  <a:pt x="1056386" y="725297"/>
                </a:lnTo>
                <a:lnTo>
                  <a:pt x="1056386" y="737997"/>
                </a:lnTo>
                <a:lnTo>
                  <a:pt x="1107186" y="737997"/>
                </a:lnTo>
                <a:lnTo>
                  <a:pt x="1107186" y="725297"/>
                </a:lnTo>
                <a:close/>
              </a:path>
              <a:path w="2256790" h="738504">
                <a:moveTo>
                  <a:pt x="1018286" y="725297"/>
                </a:moveTo>
                <a:lnTo>
                  <a:pt x="967486" y="725297"/>
                </a:lnTo>
                <a:lnTo>
                  <a:pt x="967486" y="737997"/>
                </a:lnTo>
                <a:lnTo>
                  <a:pt x="1018286" y="737997"/>
                </a:lnTo>
                <a:lnTo>
                  <a:pt x="1018286" y="725297"/>
                </a:lnTo>
                <a:close/>
              </a:path>
              <a:path w="2256790" h="738504">
                <a:moveTo>
                  <a:pt x="929386" y="725297"/>
                </a:moveTo>
                <a:lnTo>
                  <a:pt x="878586" y="725297"/>
                </a:lnTo>
                <a:lnTo>
                  <a:pt x="878586" y="737997"/>
                </a:lnTo>
                <a:lnTo>
                  <a:pt x="929386" y="737997"/>
                </a:lnTo>
                <a:lnTo>
                  <a:pt x="929386" y="725297"/>
                </a:lnTo>
                <a:close/>
              </a:path>
              <a:path w="2256790" h="738504">
                <a:moveTo>
                  <a:pt x="840486" y="725297"/>
                </a:moveTo>
                <a:lnTo>
                  <a:pt x="789686" y="725297"/>
                </a:lnTo>
                <a:lnTo>
                  <a:pt x="789686" y="737997"/>
                </a:lnTo>
                <a:lnTo>
                  <a:pt x="840486" y="737997"/>
                </a:lnTo>
                <a:lnTo>
                  <a:pt x="840486" y="725297"/>
                </a:lnTo>
                <a:close/>
              </a:path>
              <a:path w="2256790" h="738504">
                <a:moveTo>
                  <a:pt x="751586" y="725297"/>
                </a:moveTo>
                <a:lnTo>
                  <a:pt x="700786" y="725297"/>
                </a:lnTo>
                <a:lnTo>
                  <a:pt x="700786" y="737997"/>
                </a:lnTo>
                <a:lnTo>
                  <a:pt x="751586" y="737997"/>
                </a:lnTo>
                <a:lnTo>
                  <a:pt x="751586" y="725297"/>
                </a:lnTo>
                <a:close/>
              </a:path>
              <a:path w="2256790" h="738504">
                <a:moveTo>
                  <a:pt x="662686" y="725297"/>
                </a:moveTo>
                <a:lnTo>
                  <a:pt x="611886" y="725297"/>
                </a:lnTo>
                <a:lnTo>
                  <a:pt x="611886" y="737997"/>
                </a:lnTo>
                <a:lnTo>
                  <a:pt x="662686" y="737997"/>
                </a:lnTo>
                <a:lnTo>
                  <a:pt x="662686" y="725297"/>
                </a:lnTo>
                <a:close/>
              </a:path>
              <a:path w="2256790" h="738504">
                <a:moveTo>
                  <a:pt x="573786" y="725297"/>
                </a:moveTo>
                <a:lnTo>
                  <a:pt x="522986" y="725297"/>
                </a:lnTo>
                <a:lnTo>
                  <a:pt x="522986" y="737997"/>
                </a:lnTo>
                <a:lnTo>
                  <a:pt x="573786" y="737997"/>
                </a:lnTo>
                <a:lnTo>
                  <a:pt x="573786" y="725297"/>
                </a:lnTo>
                <a:close/>
              </a:path>
              <a:path w="2256790" h="738504">
                <a:moveTo>
                  <a:pt x="484886" y="725297"/>
                </a:moveTo>
                <a:lnTo>
                  <a:pt x="434086" y="725297"/>
                </a:lnTo>
                <a:lnTo>
                  <a:pt x="434086" y="737997"/>
                </a:lnTo>
                <a:lnTo>
                  <a:pt x="484886" y="737997"/>
                </a:lnTo>
                <a:lnTo>
                  <a:pt x="484886" y="725297"/>
                </a:lnTo>
                <a:close/>
              </a:path>
              <a:path w="2256790" h="738504">
                <a:moveTo>
                  <a:pt x="395986" y="725297"/>
                </a:moveTo>
                <a:lnTo>
                  <a:pt x="345186" y="725297"/>
                </a:lnTo>
                <a:lnTo>
                  <a:pt x="345186" y="737997"/>
                </a:lnTo>
                <a:lnTo>
                  <a:pt x="395986" y="737997"/>
                </a:lnTo>
                <a:lnTo>
                  <a:pt x="395986" y="725297"/>
                </a:lnTo>
                <a:close/>
              </a:path>
              <a:path w="2256790" h="738504">
                <a:moveTo>
                  <a:pt x="307086" y="725297"/>
                </a:moveTo>
                <a:lnTo>
                  <a:pt x="256286" y="725297"/>
                </a:lnTo>
                <a:lnTo>
                  <a:pt x="256286" y="737997"/>
                </a:lnTo>
                <a:lnTo>
                  <a:pt x="307086" y="737997"/>
                </a:lnTo>
                <a:lnTo>
                  <a:pt x="307086" y="725297"/>
                </a:lnTo>
                <a:close/>
              </a:path>
              <a:path w="2256790" h="738504">
                <a:moveTo>
                  <a:pt x="218186" y="725297"/>
                </a:moveTo>
                <a:lnTo>
                  <a:pt x="167386" y="725297"/>
                </a:lnTo>
                <a:lnTo>
                  <a:pt x="167386" y="737997"/>
                </a:lnTo>
                <a:lnTo>
                  <a:pt x="218186" y="737997"/>
                </a:lnTo>
                <a:lnTo>
                  <a:pt x="218186" y="725297"/>
                </a:lnTo>
                <a:close/>
              </a:path>
              <a:path w="2256790" h="738504">
                <a:moveTo>
                  <a:pt x="129286" y="725297"/>
                </a:moveTo>
                <a:lnTo>
                  <a:pt x="78486" y="725297"/>
                </a:lnTo>
                <a:lnTo>
                  <a:pt x="78486" y="737997"/>
                </a:lnTo>
                <a:lnTo>
                  <a:pt x="129286" y="737997"/>
                </a:lnTo>
                <a:lnTo>
                  <a:pt x="129286" y="725297"/>
                </a:lnTo>
                <a:close/>
              </a:path>
              <a:path w="2256790" h="738504">
                <a:moveTo>
                  <a:pt x="44449" y="683133"/>
                </a:moveTo>
                <a:lnTo>
                  <a:pt x="31750" y="683133"/>
                </a:lnTo>
                <a:lnTo>
                  <a:pt x="31750" y="735203"/>
                </a:lnTo>
                <a:lnTo>
                  <a:pt x="34543" y="737997"/>
                </a:lnTo>
                <a:lnTo>
                  <a:pt x="40386" y="737997"/>
                </a:lnTo>
                <a:lnTo>
                  <a:pt x="40386" y="727583"/>
                </a:lnTo>
                <a:lnTo>
                  <a:pt x="38100" y="725297"/>
                </a:lnTo>
                <a:lnTo>
                  <a:pt x="44449" y="725297"/>
                </a:lnTo>
                <a:lnTo>
                  <a:pt x="44449" y="683133"/>
                </a:lnTo>
                <a:close/>
              </a:path>
              <a:path w="2256790" h="738504">
                <a:moveTo>
                  <a:pt x="44449" y="725297"/>
                </a:moveTo>
                <a:lnTo>
                  <a:pt x="40386" y="725297"/>
                </a:lnTo>
                <a:lnTo>
                  <a:pt x="40386" y="727583"/>
                </a:lnTo>
                <a:lnTo>
                  <a:pt x="44449" y="731647"/>
                </a:lnTo>
                <a:lnTo>
                  <a:pt x="44449" y="725297"/>
                </a:lnTo>
                <a:close/>
              </a:path>
              <a:path w="2256790" h="738504">
                <a:moveTo>
                  <a:pt x="40386" y="725297"/>
                </a:moveTo>
                <a:lnTo>
                  <a:pt x="38100" y="725297"/>
                </a:lnTo>
                <a:lnTo>
                  <a:pt x="40386" y="727583"/>
                </a:lnTo>
                <a:lnTo>
                  <a:pt x="40386" y="725297"/>
                </a:lnTo>
                <a:close/>
              </a:path>
              <a:path w="2256790" h="738504">
                <a:moveTo>
                  <a:pt x="44449" y="594233"/>
                </a:moveTo>
                <a:lnTo>
                  <a:pt x="31750" y="594233"/>
                </a:lnTo>
                <a:lnTo>
                  <a:pt x="31750" y="645033"/>
                </a:lnTo>
                <a:lnTo>
                  <a:pt x="44449" y="645033"/>
                </a:lnTo>
                <a:lnTo>
                  <a:pt x="44449" y="594233"/>
                </a:lnTo>
                <a:close/>
              </a:path>
              <a:path w="2256790" h="738504">
                <a:moveTo>
                  <a:pt x="44449" y="505333"/>
                </a:moveTo>
                <a:lnTo>
                  <a:pt x="31750" y="505333"/>
                </a:lnTo>
                <a:lnTo>
                  <a:pt x="31750" y="556133"/>
                </a:lnTo>
                <a:lnTo>
                  <a:pt x="44449" y="556133"/>
                </a:lnTo>
                <a:lnTo>
                  <a:pt x="44449" y="505333"/>
                </a:lnTo>
                <a:close/>
              </a:path>
              <a:path w="2256790" h="738504">
                <a:moveTo>
                  <a:pt x="44449" y="416433"/>
                </a:moveTo>
                <a:lnTo>
                  <a:pt x="31750" y="416433"/>
                </a:lnTo>
                <a:lnTo>
                  <a:pt x="31750" y="467233"/>
                </a:lnTo>
                <a:lnTo>
                  <a:pt x="44449" y="467233"/>
                </a:lnTo>
                <a:lnTo>
                  <a:pt x="44449" y="416433"/>
                </a:lnTo>
                <a:close/>
              </a:path>
              <a:path w="2256790" h="738504">
                <a:moveTo>
                  <a:pt x="44449" y="327533"/>
                </a:moveTo>
                <a:lnTo>
                  <a:pt x="31750" y="327533"/>
                </a:lnTo>
                <a:lnTo>
                  <a:pt x="31750" y="378333"/>
                </a:lnTo>
                <a:lnTo>
                  <a:pt x="44449" y="378333"/>
                </a:lnTo>
                <a:lnTo>
                  <a:pt x="44449" y="327533"/>
                </a:lnTo>
                <a:close/>
              </a:path>
              <a:path w="2256790" h="738504">
                <a:moveTo>
                  <a:pt x="44449" y="238633"/>
                </a:moveTo>
                <a:lnTo>
                  <a:pt x="31750" y="238633"/>
                </a:lnTo>
                <a:lnTo>
                  <a:pt x="31750" y="289433"/>
                </a:lnTo>
                <a:lnTo>
                  <a:pt x="44449" y="289433"/>
                </a:lnTo>
                <a:lnTo>
                  <a:pt x="44449" y="238633"/>
                </a:lnTo>
                <a:close/>
              </a:path>
              <a:path w="2256790" h="738504">
                <a:moveTo>
                  <a:pt x="44449" y="149733"/>
                </a:moveTo>
                <a:lnTo>
                  <a:pt x="31750" y="149733"/>
                </a:lnTo>
                <a:lnTo>
                  <a:pt x="31750" y="200533"/>
                </a:lnTo>
                <a:lnTo>
                  <a:pt x="44449" y="200533"/>
                </a:lnTo>
                <a:lnTo>
                  <a:pt x="44449" y="149733"/>
                </a:lnTo>
                <a:close/>
              </a:path>
              <a:path w="2256790" h="738504">
                <a:moveTo>
                  <a:pt x="44449" y="60833"/>
                </a:moveTo>
                <a:lnTo>
                  <a:pt x="31750" y="60833"/>
                </a:lnTo>
                <a:lnTo>
                  <a:pt x="31750" y="111633"/>
                </a:lnTo>
                <a:lnTo>
                  <a:pt x="44449" y="111633"/>
                </a:lnTo>
                <a:lnTo>
                  <a:pt x="44449" y="60833"/>
                </a:lnTo>
                <a:close/>
              </a:path>
              <a:path w="2256790" h="738504">
                <a:moveTo>
                  <a:pt x="38100" y="0"/>
                </a:moveTo>
                <a:lnTo>
                  <a:pt x="0" y="76200"/>
                </a:lnTo>
                <a:lnTo>
                  <a:pt x="38100" y="50800"/>
                </a:lnTo>
                <a:lnTo>
                  <a:pt x="63499" y="50800"/>
                </a:lnTo>
                <a:lnTo>
                  <a:pt x="38100" y="0"/>
                </a:lnTo>
                <a:close/>
              </a:path>
              <a:path w="2256790" h="738504">
                <a:moveTo>
                  <a:pt x="63499" y="50800"/>
                </a:moveTo>
                <a:lnTo>
                  <a:pt x="38100" y="50800"/>
                </a:lnTo>
                <a:lnTo>
                  <a:pt x="76199" y="76200"/>
                </a:lnTo>
                <a:lnTo>
                  <a:pt x="63499" y="50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27442" y="3180460"/>
            <a:ext cx="196214" cy="196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20481" y="3278504"/>
            <a:ext cx="448309" cy="0"/>
          </a:xfrm>
          <a:custGeom>
            <a:avLst/>
            <a:gdLst/>
            <a:ahLst/>
            <a:cxnLst/>
            <a:rect l="l" t="t" r="r" b="b"/>
            <a:pathLst>
              <a:path w="448309">
                <a:moveTo>
                  <a:pt x="0" y="0"/>
                </a:moveTo>
                <a:lnTo>
                  <a:pt x="44831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98666" y="3904564"/>
            <a:ext cx="831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09582" y="3624453"/>
            <a:ext cx="76200" cy="713740"/>
          </a:xfrm>
          <a:custGeom>
            <a:avLst/>
            <a:gdLst/>
            <a:ahLst/>
            <a:cxnLst/>
            <a:rect l="l" t="t" r="r" b="b"/>
            <a:pathLst>
              <a:path w="76200" h="713739">
                <a:moveTo>
                  <a:pt x="44450" y="662559"/>
                </a:moveTo>
                <a:lnTo>
                  <a:pt x="31750" y="662559"/>
                </a:lnTo>
                <a:lnTo>
                  <a:pt x="31750" y="713359"/>
                </a:lnTo>
                <a:lnTo>
                  <a:pt x="44450" y="713359"/>
                </a:lnTo>
                <a:lnTo>
                  <a:pt x="44450" y="662559"/>
                </a:lnTo>
                <a:close/>
              </a:path>
              <a:path w="76200" h="713739">
                <a:moveTo>
                  <a:pt x="44450" y="573659"/>
                </a:moveTo>
                <a:lnTo>
                  <a:pt x="31750" y="573659"/>
                </a:lnTo>
                <a:lnTo>
                  <a:pt x="31750" y="624459"/>
                </a:lnTo>
                <a:lnTo>
                  <a:pt x="44450" y="624459"/>
                </a:lnTo>
                <a:lnTo>
                  <a:pt x="44450" y="573659"/>
                </a:lnTo>
                <a:close/>
              </a:path>
              <a:path w="76200" h="713739">
                <a:moveTo>
                  <a:pt x="44450" y="484759"/>
                </a:moveTo>
                <a:lnTo>
                  <a:pt x="31750" y="484759"/>
                </a:lnTo>
                <a:lnTo>
                  <a:pt x="31750" y="535559"/>
                </a:lnTo>
                <a:lnTo>
                  <a:pt x="44450" y="535559"/>
                </a:lnTo>
                <a:lnTo>
                  <a:pt x="44450" y="484759"/>
                </a:lnTo>
                <a:close/>
              </a:path>
              <a:path w="76200" h="713739">
                <a:moveTo>
                  <a:pt x="44450" y="395859"/>
                </a:moveTo>
                <a:lnTo>
                  <a:pt x="31750" y="395859"/>
                </a:lnTo>
                <a:lnTo>
                  <a:pt x="31750" y="446659"/>
                </a:lnTo>
                <a:lnTo>
                  <a:pt x="44450" y="446659"/>
                </a:lnTo>
                <a:lnTo>
                  <a:pt x="44450" y="395859"/>
                </a:lnTo>
                <a:close/>
              </a:path>
              <a:path w="76200" h="713739">
                <a:moveTo>
                  <a:pt x="44450" y="306959"/>
                </a:moveTo>
                <a:lnTo>
                  <a:pt x="31750" y="306959"/>
                </a:lnTo>
                <a:lnTo>
                  <a:pt x="31750" y="357759"/>
                </a:lnTo>
                <a:lnTo>
                  <a:pt x="44450" y="357759"/>
                </a:lnTo>
                <a:lnTo>
                  <a:pt x="44450" y="306959"/>
                </a:lnTo>
                <a:close/>
              </a:path>
              <a:path w="76200" h="713739">
                <a:moveTo>
                  <a:pt x="44450" y="218059"/>
                </a:moveTo>
                <a:lnTo>
                  <a:pt x="31750" y="218059"/>
                </a:lnTo>
                <a:lnTo>
                  <a:pt x="31750" y="268859"/>
                </a:lnTo>
                <a:lnTo>
                  <a:pt x="44450" y="268859"/>
                </a:lnTo>
                <a:lnTo>
                  <a:pt x="44450" y="218059"/>
                </a:lnTo>
                <a:close/>
              </a:path>
              <a:path w="76200" h="713739">
                <a:moveTo>
                  <a:pt x="44450" y="129159"/>
                </a:moveTo>
                <a:lnTo>
                  <a:pt x="31750" y="129159"/>
                </a:lnTo>
                <a:lnTo>
                  <a:pt x="31750" y="179959"/>
                </a:lnTo>
                <a:lnTo>
                  <a:pt x="44450" y="179959"/>
                </a:lnTo>
                <a:lnTo>
                  <a:pt x="44450" y="129159"/>
                </a:lnTo>
                <a:close/>
              </a:path>
              <a:path w="76200" h="713739">
                <a:moveTo>
                  <a:pt x="38100" y="50800"/>
                </a:moveTo>
                <a:lnTo>
                  <a:pt x="31750" y="55033"/>
                </a:lnTo>
                <a:lnTo>
                  <a:pt x="31750" y="91059"/>
                </a:lnTo>
                <a:lnTo>
                  <a:pt x="44450" y="91059"/>
                </a:lnTo>
                <a:lnTo>
                  <a:pt x="44450" y="55033"/>
                </a:lnTo>
                <a:lnTo>
                  <a:pt x="38100" y="50800"/>
                </a:lnTo>
                <a:close/>
              </a:path>
              <a:path w="76200" h="713739">
                <a:moveTo>
                  <a:pt x="38100" y="0"/>
                </a:moveTo>
                <a:lnTo>
                  <a:pt x="0" y="76200"/>
                </a:lnTo>
                <a:lnTo>
                  <a:pt x="31750" y="55033"/>
                </a:lnTo>
                <a:lnTo>
                  <a:pt x="31750" y="50800"/>
                </a:lnTo>
                <a:lnTo>
                  <a:pt x="63500" y="50800"/>
                </a:lnTo>
                <a:lnTo>
                  <a:pt x="38100" y="0"/>
                </a:lnTo>
                <a:close/>
              </a:path>
              <a:path w="76200" h="713739">
                <a:moveTo>
                  <a:pt x="63500" y="50800"/>
                </a:moveTo>
                <a:lnTo>
                  <a:pt x="44450" y="50800"/>
                </a:lnTo>
                <a:lnTo>
                  <a:pt x="44450" y="55033"/>
                </a:lnTo>
                <a:lnTo>
                  <a:pt x="76200" y="76200"/>
                </a:lnTo>
                <a:lnTo>
                  <a:pt x="63500" y="50800"/>
                </a:lnTo>
                <a:close/>
              </a:path>
              <a:path w="76200" h="713739">
                <a:moveTo>
                  <a:pt x="38100" y="50800"/>
                </a:moveTo>
                <a:lnTo>
                  <a:pt x="31750" y="50800"/>
                </a:lnTo>
                <a:lnTo>
                  <a:pt x="31750" y="55033"/>
                </a:lnTo>
                <a:lnTo>
                  <a:pt x="38100" y="50800"/>
                </a:lnTo>
                <a:close/>
              </a:path>
              <a:path w="76200" h="713739">
                <a:moveTo>
                  <a:pt x="44450" y="50800"/>
                </a:moveTo>
                <a:lnTo>
                  <a:pt x="38100" y="50800"/>
                </a:lnTo>
                <a:lnTo>
                  <a:pt x="44450" y="55033"/>
                </a:lnTo>
                <a:lnTo>
                  <a:pt x="44450" y="508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99753" y="3915917"/>
            <a:ext cx="299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44342" y="4003294"/>
            <a:ext cx="1276350" cy="76200"/>
          </a:xfrm>
          <a:custGeom>
            <a:avLst/>
            <a:gdLst/>
            <a:ahLst/>
            <a:cxnLst/>
            <a:rect l="l" t="t" r="r" b="b"/>
            <a:pathLst>
              <a:path w="1276350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1276350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1276350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1276350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1276350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1276350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1276350" h="76200">
                <a:moveTo>
                  <a:pt x="584199" y="31749"/>
                </a:moveTo>
                <a:lnTo>
                  <a:pt x="533399" y="31749"/>
                </a:lnTo>
                <a:lnTo>
                  <a:pt x="533399" y="44449"/>
                </a:lnTo>
                <a:lnTo>
                  <a:pt x="584199" y="44449"/>
                </a:lnTo>
                <a:lnTo>
                  <a:pt x="584199" y="31749"/>
                </a:lnTo>
                <a:close/>
              </a:path>
              <a:path w="1276350" h="76200">
                <a:moveTo>
                  <a:pt x="673099" y="31749"/>
                </a:moveTo>
                <a:lnTo>
                  <a:pt x="622299" y="31749"/>
                </a:lnTo>
                <a:lnTo>
                  <a:pt x="622299" y="44449"/>
                </a:lnTo>
                <a:lnTo>
                  <a:pt x="673099" y="44449"/>
                </a:lnTo>
                <a:lnTo>
                  <a:pt x="673099" y="31749"/>
                </a:lnTo>
                <a:close/>
              </a:path>
              <a:path w="1276350" h="76200">
                <a:moveTo>
                  <a:pt x="761999" y="31749"/>
                </a:moveTo>
                <a:lnTo>
                  <a:pt x="711199" y="31749"/>
                </a:lnTo>
                <a:lnTo>
                  <a:pt x="711199" y="44449"/>
                </a:lnTo>
                <a:lnTo>
                  <a:pt x="761999" y="44449"/>
                </a:lnTo>
                <a:lnTo>
                  <a:pt x="761999" y="31749"/>
                </a:lnTo>
                <a:close/>
              </a:path>
              <a:path w="1276350" h="76200">
                <a:moveTo>
                  <a:pt x="850899" y="31749"/>
                </a:moveTo>
                <a:lnTo>
                  <a:pt x="800099" y="31749"/>
                </a:lnTo>
                <a:lnTo>
                  <a:pt x="800099" y="44449"/>
                </a:lnTo>
                <a:lnTo>
                  <a:pt x="850899" y="44449"/>
                </a:lnTo>
                <a:lnTo>
                  <a:pt x="850899" y="31749"/>
                </a:lnTo>
                <a:close/>
              </a:path>
              <a:path w="1276350" h="76200">
                <a:moveTo>
                  <a:pt x="939799" y="31749"/>
                </a:moveTo>
                <a:lnTo>
                  <a:pt x="888999" y="31749"/>
                </a:lnTo>
                <a:lnTo>
                  <a:pt x="888999" y="44449"/>
                </a:lnTo>
                <a:lnTo>
                  <a:pt x="939799" y="44449"/>
                </a:lnTo>
                <a:lnTo>
                  <a:pt x="939799" y="31749"/>
                </a:lnTo>
                <a:close/>
              </a:path>
              <a:path w="1276350" h="76200">
                <a:moveTo>
                  <a:pt x="1028699" y="31749"/>
                </a:moveTo>
                <a:lnTo>
                  <a:pt x="977899" y="31749"/>
                </a:lnTo>
                <a:lnTo>
                  <a:pt x="977899" y="44449"/>
                </a:lnTo>
                <a:lnTo>
                  <a:pt x="1028699" y="44449"/>
                </a:lnTo>
                <a:lnTo>
                  <a:pt x="1028699" y="31749"/>
                </a:lnTo>
                <a:close/>
              </a:path>
              <a:path w="1276350" h="76200">
                <a:moveTo>
                  <a:pt x="1117599" y="31749"/>
                </a:moveTo>
                <a:lnTo>
                  <a:pt x="1066799" y="31749"/>
                </a:lnTo>
                <a:lnTo>
                  <a:pt x="1066799" y="44449"/>
                </a:lnTo>
                <a:lnTo>
                  <a:pt x="1117599" y="44449"/>
                </a:lnTo>
                <a:lnTo>
                  <a:pt x="1117599" y="31749"/>
                </a:lnTo>
                <a:close/>
              </a:path>
              <a:path w="1276350" h="76200">
                <a:moveTo>
                  <a:pt x="1199769" y="0"/>
                </a:moveTo>
                <a:lnTo>
                  <a:pt x="1225169" y="38099"/>
                </a:lnTo>
                <a:lnTo>
                  <a:pt x="1199769" y="76199"/>
                </a:lnTo>
                <a:lnTo>
                  <a:pt x="1275969" y="38099"/>
                </a:lnTo>
                <a:lnTo>
                  <a:pt x="1199769" y="0"/>
                </a:lnTo>
                <a:close/>
              </a:path>
              <a:path w="1276350" h="76200">
                <a:moveTo>
                  <a:pt x="1206499" y="31749"/>
                </a:moveTo>
                <a:lnTo>
                  <a:pt x="1155699" y="31749"/>
                </a:lnTo>
                <a:lnTo>
                  <a:pt x="1155699" y="44449"/>
                </a:lnTo>
                <a:lnTo>
                  <a:pt x="1206499" y="44449"/>
                </a:lnTo>
                <a:lnTo>
                  <a:pt x="1206499" y="317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82696" y="3582161"/>
            <a:ext cx="2997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5255" y="5311140"/>
            <a:ext cx="9058656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4108" y="5292852"/>
            <a:ext cx="9125712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2004" y="5338953"/>
            <a:ext cx="8964930" cy="721993"/>
          </a:xfrm>
          <a:prstGeom prst="rect">
            <a:avLst/>
          </a:prstGeom>
          <a:solidFill>
            <a:srgbClr val="FFFF99"/>
          </a:solidFill>
          <a:ln w="9525">
            <a:solidFill>
              <a:srgbClr val="F8F8F8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430"/>
              </a:spcBef>
            </a:pPr>
            <a:r>
              <a:rPr sz="2000" spc="-10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IOC는</a:t>
            </a:r>
            <a:r>
              <a:rPr sz="2000" spc="-1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3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20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20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2000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2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및 </a:t>
            </a:r>
            <a:r>
              <a:rPr sz="2000" spc="-24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객체간의 </a:t>
            </a:r>
            <a:r>
              <a:rPr sz="2000" spc="-229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</a:t>
            </a:r>
            <a:r>
              <a:rPr sz="2000" spc="-229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3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</a:t>
            </a:r>
            <a:r>
              <a:rPr lang="en-US" sz="20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20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설정을 </a:t>
            </a:r>
            <a:r>
              <a:rPr sz="2000" spc="-240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개발자가</a:t>
            </a:r>
            <a:r>
              <a:rPr sz="2000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25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아닌</a:t>
            </a:r>
            <a:r>
              <a:rPr sz="2000" spc="-22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lang="en-US" sz="2000" spc="-225" dirty="0" smtClean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91440" algn="ctr">
              <a:lnSpc>
                <a:spcPct val="100000"/>
              </a:lnSpc>
              <a:spcBef>
                <a:spcPts val="430"/>
              </a:spcBef>
            </a:pPr>
            <a:r>
              <a:rPr lang="en-US" sz="2000" spc="-2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</a:t>
            </a:r>
            <a:r>
              <a:rPr lang="ko-KR" altLang="en-US" sz="2000" spc="-22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팩토리</a:t>
            </a:r>
            <a:r>
              <a:rPr lang="ko-KR" altLang="en-US" sz="2000" spc="-2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altLang="ko-KR" sz="2000" spc="-2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&lt; </a:t>
            </a:r>
            <a:r>
              <a:rPr sz="2000" spc="-240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lang="en-US" sz="2000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2000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 </a:t>
            </a:r>
            <a:r>
              <a:rPr sz="2000" spc="-2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가지게 </a:t>
            </a:r>
            <a:r>
              <a:rPr sz="2000" spc="-229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</a:t>
            </a:r>
            <a:r>
              <a:rPr sz="2000" spc="-2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40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</a:t>
            </a:r>
            <a:r>
              <a:rPr sz="2000" spc="31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2000" spc="-24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</a:t>
            </a:r>
            <a:r>
              <a:rPr sz="2000" spc="-24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2000" spc="-15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 </a:t>
            </a:r>
            <a:r>
              <a:rPr sz="2000" spc="-150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모델이다</a:t>
            </a:r>
            <a:r>
              <a:rPr sz="20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2000" spc="31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20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17058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 err="1">
                <a:cs typeface="Noto Sans CJK JP Regular"/>
              </a:rPr>
              <a:t>IoC</a:t>
            </a:r>
            <a:r>
              <a:rPr sz="2200" spc="-30" dirty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4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5" dirty="0">
                <a:cs typeface="Noto Sans CJK JP Regular"/>
              </a:rPr>
              <a:t>Dependency </a:t>
            </a:r>
            <a:r>
              <a:rPr sz="2200" dirty="0">
                <a:cs typeface="Noto Sans CJK JP Regular"/>
              </a:rPr>
              <a:t>Injection</a:t>
            </a:r>
            <a:r>
              <a:rPr sz="2200" spc="-21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(1/5)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10336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5" dirty="0" err="1"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1800" spc="-7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사이의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정보를  </a:t>
            </a:r>
            <a:r>
              <a:rPr sz="1800" spc="-2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바탕으로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lang="ko-KR" altLang="en-US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lang="en-US" altLang="ko-KR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자동적으로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해주는</a:t>
            </a:r>
            <a:r>
              <a:rPr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것을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말합니다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개발자들은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제어를  담당할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필요없이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파일에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의존관계가 필요하다는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정보만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추가해주면</a:t>
            </a:r>
            <a:r>
              <a:rPr sz="1800" spc="-1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7996" y="2636647"/>
            <a:ext cx="4464685" cy="1945005"/>
          </a:xfrm>
          <a:custGeom>
            <a:avLst/>
            <a:gdLst/>
            <a:ahLst/>
            <a:cxnLst/>
            <a:rect l="l" t="t" r="r" b="b"/>
            <a:pathLst>
              <a:path w="4464685" h="1945004">
                <a:moveTo>
                  <a:pt x="0" y="1944496"/>
                </a:moveTo>
                <a:lnTo>
                  <a:pt x="4464558" y="1944496"/>
                </a:lnTo>
                <a:lnTo>
                  <a:pt x="4464558" y="0"/>
                </a:lnTo>
                <a:lnTo>
                  <a:pt x="0" y="0"/>
                </a:lnTo>
                <a:lnTo>
                  <a:pt x="0" y="1944496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7710" y="2345651"/>
            <a:ext cx="4465320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18895">
              <a:lnSpc>
                <a:spcPct val="100000"/>
              </a:lnSpc>
              <a:spcBef>
                <a:spcPts val="315"/>
              </a:spcBef>
            </a:pPr>
            <a:r>
              <a:rPr sz="1300" spc="-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IoC/DI</a:t>
            </a:r>
            <a:r>
              <a:rPr sz="1300" spc="-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적용되지 않은</a:t>
            </a:r>
            <a:r>
              <a:rPr sz="1300" spc="-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1240" y="2636647"/>
            <a:ext cx="4464685" cy="1945005"/>
          </a:xfrm>
          <a:custGeom>
            <a:avLst/>
            <a:gdLst/>
            <a:ahLst/>
            <a:cxnLst/>
            <a:rect l="l" t="t" r="r" b="b"/>
            <a:pathLst>
              <a:path w="4464684" h="1945004">
                <a:moveTo>
                  <a:pt x="0" y="1944496"/>
                </a:moveTo>
                <a:lnTo>
                  <a:pt x="4464558" y="1944496"/>
                </a:lnTo>
                <a:lnTo>
                  <a:pt x="4464558" y="0"/>
                </a:lnTo>
                <a:lnTo>
                  <a:pt x="0" y="0"/>
                </a:lnTo>
                <a:lnTo>
                  <a:pt x="0" y="1944496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812" y="2345651"/>
            <a:ext cx="4465320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315"/>
              </a:spcBef>
            </a:pPr>
            <a:r>
              <a:rPr sz="1300" spc="-10" dirty="0" err="1" smtClean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300" spc="-10" dirty="0" err="1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</a:t>
            </a:r>
            <a:r>
              <a:rPr sz="1300" spc="-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적용된  </a:t>
            </a:r>
            <a:r>
              <a:rPr sz="1300" spc="-1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6853" y="4401134"/>
            <a:ext cx="4465955" cy="1513840"/>
          </a:xfrm>
          <a:custGeom>
            <a:avLst/>
            <a:gdLst/>
            <a:ahLst/>
            <a:cxnLst/>
            <a:rect l="l" t="t" r="r" b="b"/>
            <a:pathLst>
              <a:path w="4465955" h="1513839">
                <a:moveTo>
                  <a:pt x="0" y="1513586"/>
                </a:moveTo>
                <a:lnTo>
                  <a:pt x="4465574" y="1513586"/>
                </a:lnTo>
                <a:lnTo>
                  <a:pt x="4465574" y="0"/>
                </a:lnTo>
                <a:lnTo>
                  <a:pt x="0" y="0"/>
                </a:lnTo>
                <a:lnTo>
                  <a:pt x="0" y="151358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6853" y="4401134"/>
            <a:ext cx="4465955" cy="1513840"/>
          </a:xfrm>
          <a:custGeom>
            <a:avLst/>
            <a:gdLst/>
            <a:ahLst/>
            <a:cxnLst/>
            <a:rect l="l" t="t" r="r" b="b"/>
            <a:pathLst>
              <a:path w="4465955" h="1513839">
                <a:moveTo>
                  <a:pt x="0" y="1513586"/>
                </a:moveTo>
                <a:lnTo>
                  <a:pt x="4465574" y="1513586"/>
                </a:lnTo>
                <a:lnTo>
                  <a:pt x="4465574" y="0"/>
                </a:lnTo>
                <a:lnTo>
                  <a:pt x="0" y="0"/>
                </a:lnTo>
                <a:lnTo>
                  <a:pt x="0" y="1513586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7710" y="4593716"/>
            <a:ext cx="446214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2837815" indent="-3048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Foo{  </a:t>
            </a: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</a:t>
            </a:r>
            <a:r>
              <a:rPr sz="1100" spc="4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4970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latin typeface="가는각진제목체" pitchFamily="18" charset="-127"/>
                <a:ea typeface="가는각진제목체" pitchFamily="18" charset="-127"/>
                <a:cs typeface="Arial"/>
              </a:rPr>
              <a:t>Foo()</a:t>
            </a:r>
            <a:r>
              <a:rPr sz="1100" spc="15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00405">
              <a:lnSpc>
                <a:spcPct val="100000"/>
              </a:lnSpc>
            </a:pP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 </a:t>
            </a:r>
            <a:r>
              <a:rPr sz="1100" spc="-114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new </a:t>
            </a:r>
            <a:r>
              <a:rPr sz="1100" spc="40" dirty="0">
                <a:latin typeface="가는각진제목체" pitchFamily="18" charset="-127"/>
                <a:ea typeface="가는각진제목체" pitchFamily="18" charset="-127"/>
                <a:cs typeface="Arial"/>
              </a:rPr>
              <a:t>SubBar();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4970">
              <a:lnSpc>
                <a:spcPct val="100000"/>
              </a:lnSpc>
              <a:spcBef>
                <a:spcPts val="5"/>
              </a:spcBef>
            </a:pPr>
            <a:r>
              <a:rPr sz="11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2384" y="2636596"/>
            <a:ext cx="4464685" cy="3278504"/>
          </a:xfrm>
          <a:custGeom>
            <a:avLst/>
            <a:gdLst/>
            <a:ahLst/>
            <a:cxnLst/>
            <a:rect l="l" t="t" r="r" b="b"/>
            <a:pathLst>
              <a:path w="4464684" h="3278504">
                <a:moveTo>
                  <a:pt x="0" y="3278124"/>
                </a:moveTo>
                <a:lnTo>
                  <a:pt x="4464558" y="3278124"/>
                </a:lnTo>
                <a:lnTo>
                  <a:pt x="4464558" y="0"/>
                </a:lnTo>
                <a:lnTo>
                  <a:pt x="0" y="0"/>
                </a:lnTo>
                <a:lnTo>
                  <a:pt x="0" y="327812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2384" y="2636596"/>
            <a:ext cx="4464685" cy="3278504"/>
          </a:xfrm>
          <a:custGeom>
            <a:avLst/>
            <a:gdLst/>
            <a:ahLst/>
            <a:cxnLst/>
            <a:rect l="l" t="t" r="r" b="b"/>
            <a:pathLst>
              <a:path w="4464684" h="3278504">
                <a:moveTo>
                  <a:pt x="0" y="3278124"/>
                </a:moveTo>
                <a:lnTo>
                  <a:pt x="4464558" y="3278124"/>
                </a:lnTo>
                <a:lnTo>
                  <a:pt x="4464558" y="0"/>
                </a:lnTo>
                <a:lnTo>
                  <a:pt x="0" y="0"/>
                </a:lnTo>
                <a:lnTo>
                  <a:pt x="0" y="3278124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1885" y="2664079"/>
            <a:ext cx="3683635" cy="1196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5"/>
              </a:spcBef>
            </a:pPr>
            <a:r>
              <a:rPr sz="1100" spc="300" dirty="0">
                <a:latin typeface="가는각진제목체" pitchFamily="18" charset="-127"/>
                <a:ea typeface="가는각진제목체" pitchFamily="18" charset="-127"/>
                <a:cs typeface="Arial"/>
              </a:rPr>
              <a:t>//</a:t>
            </a:r>
            <a:r>
              <a:rPr sz="1100" spc="26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13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lang="en-US" sz="1100" spc="-13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100" spc="-13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파일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12700">
              <a:lnSpc>
                <a:spcPts val="1310"/>
              </a:lnSpc>
            </a:pPr>
            <a:r>
              <a:rPr sz="11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&lt;beans&gt;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1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&lt;bean </a:t>
            </a:r>
            <a:r>
              <a:rPr sz="1100" spc="50" dirty="0">
                <a:latin typeface="가는각진제목체" pitchFamily="18" charset="-127"/>
                <a:ea typeface="가는각진제목체" pitchFamily="18" charset="-127"/>
                <a:cs typeface="Arial"/>
              </a:rPr>
              <a:t>id="bar"</a:t>
            </a:r>
            <a:r>
              <a:rPr sz="1100" spc="34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40" dirty="0">
                <a:latin typeface="가는각진제목체" pitchFamily="18" charset="-127"/>
                <a:ea typeface="가는각진제목체" pitchFamily="18" charset="-127"/>
                <a:cs typeface="Arial"/>
              </a:rPr>
              <a:t>class="kr.co.nextree.SubBar"&gt;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1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&lt;bean </a:t>
            </a:r>
            <a:r>
              <a:rPr sz="1100" spc="50" dirty="0">
                <a:latin typeface="가는각진제목체" pitchFamily="18" charset="-127"/>
                <a:ea typeface="가는각진제목체" pitchFamily="18" charset="-127"/>
                <a:cs typeface="Arial"/>
              </a:rPr>
              <a:t>id="foo"</a:t>
            </a:r>
            <a:r>
              <a:rPr sz="1100" spc="36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45" dirty="0">
                <a:latin typeface="가는각진제목체" pitchFamily="18" charset="-127"/>
                <a:ea typeface="가는각진제목체" pitchFamily="18" charset="-127"/>
                <a:cs typeface="Arial"/>
              </a:rPr>
              <a:t>class="kr.co.nextree.Foo"&gt;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&lt;property 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Arial"/>
              </a:rPr>
              <a:t>name="bar"</a:t>
            </a:r>
            <a:r>
              <a:rPr sz="1100" spc="19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70" dirty="0">
                <a:latin typeface="가는각진제목체" pitchFamily="18" charset="-127"/>
                <a:ea typeface="가는각진제목체" pitchFamily="18" charset="-127"/>
                <a:cs typeface="Arial"/>
              </a:rPr>
              <a:t>ref="bar"/&gt;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&lt;/bean&gt;</a:t>
            </a:r>
          </a:p>
          <a:p>
            <a:pPr marL="12700">
              <a:lnSpc>
                <a:spcPct val="100000"/>
              </a:lnSpc>
            </a:pP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&lt;/beans&gt;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91885" y="4173092"/>
            <a:ext cx="1703705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sz="1100" spc="300" dirty="0">
                <a:latin typeface="가는각진제목체" pitchFamily="18" charset="-127"/>
                <a:ea typeface="가는각진제목체" pitchFamily="18" charset="-127"/>
                <a:cs typeface="Arial"/>
              </a:rPr>
              <a:t>// </a:t>
            </a:r>
            <a:r>
              <a:rPr sz="1100" spc="-13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100" spc="-8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소스 </a:t>
            </a:r>
            <a:r>
              <a:rPr sz="1100" spc="-13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12700">
              <a:lnSpc>
                <a:spcPts val="1310"/>
              </a:lnSpc>
            </a:pPr>
            <a:r>
              <a:rPr sz="1100" spc="-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package</a:t>
            </a:r>
            <a:r>
              <a:rPr sz="1100" spc="-2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kr.co.nextree;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1885" y="4673346"/>
            <a:ext cx="15506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75" dirty="0">
                <a:latin typeface="가는각진제목체" pitchFamily="18" charset="-127"/>
                <a:ea typeface="가는각진제목체" pitchFamily="18" charset="-127"/>
                <a:cs typeface="Arial"/>
              </a:rPr>
              <a:t>Foo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</a:t>
            </a:r>
            <a:r>
              <a:rPr sz="1100" spc="4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96685" y="5176266"/>
            <a:ext cx="22371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void </a:t>
            </a:r>
            <a:r>
              <a:rPr sz="11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setBar(Bar 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bar)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this.bar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spc="5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75" dirty="0">
                <a:latin typeface="가는각진제목체" pitchFamily="18" charset="-127"/>
                <a:ea typeface="가는각진제목체" pitchFamily="18" charset="-127"/>
                <a:cs typeface="Arial"/>
              </a:rPr>
              <a:t>bar;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1885" y="5679135"/>
            <a:ext cx="10287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07668" y="3136392"/>
            <a:ext cx="1143000" cy="661035"/>
          </a:xfrm>
          <a:custGeom>
            <a:avLst/>
            <a:gdLst/>
            <a:ahLst/>
            <a:cxnLst/>
            <a:rect l="l" t="t" r="r" b="b"/>
            <a:pathLst>
              <a:path w="1143000" h="661035">
                <a:moveTo>
                  <a:pt x="1032865" y="0"/>
                </a:moveTo>
                <a:lnTo>
                  <a:pt x="110083" y="0"/>
                </a:lnTo>
                <a:lnTo>
                  <a:pt x="67240" y="8649"/>
                </a:lnTo>
                <a:lnTo>
                  <a:pt x="32248" y="32242"/>
                </a:lnTo>
                <a:lnTo>
                  <a:pt x="8653" y="67240"/>
                </a:lnTo>
                <a:lnTo>
                  <a:pt x="0" y="110109"/>
                </a:lnTo>
                <a:lnTo>
                  <a:pt x="0" y="550545"/>
                </a:lnTo>
                <a:lnTo>
                  <a:pt x="8653" y="593413"/>
                </a:lnTo>
                <a:lnTo>
                  <a:pt x="32248" y="628411"/>
                </a:lnTo>
                <a:lnTo>
                  <a:pt x="67240" y="652004"/>
                </a:lnTo>
                <a:lnTo>
                  <a:pt x="110083" y="660654"/>
                </a:lnTo>
                <a:lnTo>
                  <a:pt x="1032865" y="660654"/>
                </a:lnTo>
                <a:lnTo>
                  <a:pt x="1075734" y="652004"/>
                </a:lnTo>
                <a:lnTo>
                  <a:pt x="1110732" y="628411"/>
                </a:lnTo>
                <a:lnTo>
                  <a:pt x="1134324" y="593413"/>
                </a:lnTo>
                <a:lnTo>
                  <a:pt x="1142974" y="550545"/>
                </a:lnTo>
                <a:lnTo>
                  <a:pt x="1142974" y="110109"/>
                </a:lnTo>
                <a:lnTo>
                  <a:pt x="1134324" y="67240"/>
                </a:lnTo>
                <a:lnTo>
                  <a:pt x="1110732" y="32242"/>
                </a:lnTo>
                <a:lnTo>
                  <a:pt x="1075734" y="8649"/>
                </a:lnTo>
                <a:lnTo>
                  <a:pt x="103286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7668" y="3136392"/>
            <a:ext cx="1143000" cy="661035"/>
          </a:xfrm>
          <a:custGeom>
            <a:avLst/>
            <a:gdLst/>
            <a:ahLst/>
            <a:cxnLst/>
            <a:rect l="l" t="t" r="r" b="b"/>
            <a:pathLst>
              <a:path w="1143000" h="661035">
                <a:moveTo>
                  <a:pt x="0" y="110109"/>
                </a:moveTo>
                <a:lnTo>
                  <a:pt x="8653" y="67240"/>
                </a:lnTo>
                <a:lnTo>
                  <a:pt x="32248" y="32242"/>
                </a:lnTo>
                <a:lnTo>
                  <a:pt x="67240" y="8649"/>
                </a:lnTo>
                <a:lnTo>
                  <a:pt x="110083" y="0"/>
                </a:lnTo>
                <a:lnTo>
                  <a:pt x="1032865" y="0"/>
                </a:lnTo>
                <a:lnTo>
                  <a:pt x="1075734" y="8649"/>
                </a:lnTo>
                <a:lnTo>
                  <a:pt x="1110732" y="32242"/>
                </a:lnTo>
                <a:lnTo>
                  <a:pt x="1134324" y="67240"/>
                </a:lnTo>
                <a:lnTo>
                  <a:pt x="1142974" y="110109"/>
                </a:lnTo>
                <a:lnTo>
                  <a:pt x="1142974" y="550545"/>
                </a:lnTo>
                <a:lnTo>
                  <a:pt x="1134324" y="593413"/>
                </a:lnTo>
                <a:lnTo>
                  <a:pt x="1110732" y="628411"/>
                </a:lnTo>
                <a:lnTo>
                  <a:pt x="1075734" y="652004"/>
                </a:lnTo>
                <a:lnTo>
                  <a:pt x="1032865" y="660654"/>
                </a:lnTo>
                <a:lnTo>
                  <a:pt x="110083" y="660654"/>
                </a:lnTo>
                <a:lnTo>
                  <a:pt x="67240" y="652004"/>
                </a:lnTo>
                <a:lnTo>
                  <a:pt x="32248" y="628411"/>
                </a:lnTo>
                <a:lnTo>
                  <a:pt x="8653" y="593413"/>
                </a:lnTo>
                <a:lnTo>
                  <a:pt x="0" y="550545"/>
                </a:lnTo>
                <a:lnTo>
                  <a:pt x="0" y="110109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5698" y="3352622"/>
            <a:ext cx="3022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Foo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67428" y="3154172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1018921" y="0"/>
                </a:moveTo>
                <a:lnTo>
                  <a:pt x="107187" y="0"/>
                </a:lnTo>
                <a:lnTo>
                  <a:pt x="65472" y="8425"/>
                </a:lnTo>
                <a:lnTo>
                  <a:pt x="31400" y="31400"/>
                </a:lnTo>
                <a:lnTo>
                  <a:pt x="8425" y="65472"/>
                </a:lnTo>
                <a:lnTo>
                  <a:pt x="0" y="107187"/>
                </a:lnTo>
                <a:lnTo>
                  <a:pt x="0" y="535813"/>
                </a:lnTo>
                <a:lnTo>
                  <a:pt x="8425" y="577508"/>
                </a:lnTo>
                <a:lnTo>
                  <a:pt x="31400" y="611536"/>
                </a:lnTo>
                <a:lnTo>
                  <a:pt x="65472" y="634468"/>
                </a:lnTo>
                <a:lnTo>
                  <a:pt x="107187" y="642873"/>
                </a:lnTo>
                <a:lnTo>
                  <a:pt x="1018921" y="642873"/>
                </a:lnTo>
                <a:lnTo>
                  <a:pt x="1060616" y="634468"/>
                </a:lnTo>
                <a:lnTo>
                  <a:pt x="1094644" y="611536"/>
                </a:lnTo>
                <a:lnTo>
                  <a:pt x="1117576" y="577508"/>
                </a:lnTo>
                <a:lnTo>
                  <a:pt x="1125982" y="535813"/>
                </a:lnTo>
                <a:lnTo>
                  <a:pt x="1125982" y="107187"/>
                </a:lnTo>
                <a:lnTo>
                  <a:pt x="1117576" y="65472"/>
                </a:lnTo>
                <a:lnTo>
                  <a:pt x="1094644" y="31400"/>
                </a:lnTo>
                <a:lnTo>
                  <a:pt x="1060616" y="8425"/>
                </a:lnTo>
                <a:lnTo>
                  <a:pt x="101892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67428" y="3154172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0" y="107187"/>
                </a:moveTo>
                <a:lnTo>
                  <a:pt x="8425" y="65472"/>
                </a:lnTo>
                <a:lnTo>
                  <a:pt x="31400" y="31400"/>
                </a:lnTo>
                <a:lnTo>
                  <a:pt x="65472" y="8425"/>
                </a:lnTo>
                <a:lnTo>
                  <a:pt x="107187" y="0"/>
                </a:lnTo>
                <a:lnTo>
                  <a:pt x="1018921" y="0"/>
                </a:lnTo>
                <a:lnTo>
                  <a:pt x="1060616" y="8425"/>
                </a:lnTo>
                <a:lnTo>
                  <a:pt x="1094644" y="31400"/>
                </a:lnTo>
                <a:lnTo>
                  <a:pt x="1117576" y="65472"/>
                </a:lnTo>
                <a:lnTo>
                  <a:pt x="1125982" y="107187"/>
                </a:lnTo>
                <a:lnTo>
                  <a:pt x="1125982" y="535813"/>
                </a:lnTo>
                <a:lnTo>
                  <a:pt x="1117576" y="577508"/>
                </a:lnTo>
                <a:lnTo>
                  <a:pt x="1094644" y="611536"/>
                </a:lnTo>
                <a:lnTo>
                  <a:pt x="1060616" y="634468"/>
                </a:lnTo>
                <a:lnTo>
                  <a:pt x="1018921" y="642873"/>
                </a:lnTo>
                <a:lnTo>
                  <a:pt x="107187" y="642873"/>
                </a:lnTo>
                <a:lnTo>
                  <a:pt x="65472" y="634468"/>
                </a:lnTo>
                <a:lnTo>
                  <a:pt x="31400" y="611536"/>
                </a:lnTo>
                <a:lnTo>
                  <a:pt x="8425" y="577508"/>
                </a:lnTo>
                <a:lnTo>
                  <a:pt x="0" y="535813"/>
                </a:lnTo>
                <a:lnTo>
                  <a:pt x="0" y="107187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98009" y="3361690"/>
            <a:ext cx="5219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SubBar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50642" y="3427857"/>
            <a:ext cx="1717039" cy="127000"/>
          </a:xfrm>
          <a:custGeom>
            <a:avLst/>
            <a:gdLst/>
            <a:ahLst/>
            <a:cxnLst/>
            <a:rect l="l" t="t" r="r" b="b"/>
            <a:pathLst>
              <a:path w="1717039" h="127000">
                <a:moveTo>
                  <a:pt x="1589785" y="0"/>
                </a:moveTo>
                <a:lnTo>
                  <a:pt x="1589785" y="127000"/>
                </a:lnTo>
                <a:lnTo>
                  <a:pt x="1704085" y="69850"/>
                </a:lnTo>
                <a:lnTo>
                  <a:pt x="1602485" y="69850"/>
                </a:lnTo>
                <a:lnTo>
                  <a:pt x="1602485" y="57150"/>
                </a:lnTo>
                <a:lnTo>
                  <a:pt x="1704085" y="57150"/>
                </a:lnTo>
                <a:lnTo>
                  <a:pt x="1589785" y="0"/>
                </a:lnTo>
                <a:close/>
              </a:path>
              <a:path w="1717039" h="127000">
                <a:moveTo>
                  <a:pt x="1589785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589785" y="69850"/>
                </a:lnTo>
                <a:lnTo>
                  <a:pt x="1589785" y="57150"/>
                </a:lnTo>
                <a:close/>
              </a:path>
              <a:path w="1717039" h="127000">
                <a:moveTo>
                  <a:pt x="1704085" y="57150"/>
                </a:moveTo>
                <a:lnTo>
                  <a:pt x="1602485" y="57150"/>
                </a:lnTo>
                <a:lnTo>
                  <a:pt x="1602485" y="69850"/>
                </a:lnTo>
                <a:lnTo>
                  <a:pt x="1704085" y="69850"/>
                </a:lnTo>
                <a:lnTo>
                  <a:pt x="1716785" y="63500"/>
                </a:lnTo>
                <a:lnTo>
                  <a:pt x="1704085" y="571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51150" y="3588258"/>
            <a:ext cx="5511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인스턴스화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26766" y="3255645"/>
            <a:ext cx="6000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instantiate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761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 err="1">
                <a:cs typeface="Noto Sans CJK JP Regular"/>
              </a:rPr>
              <a:t>IoC</a:t>
            </a:r>
            <a:r>
              <a:rPr sz="2200" spc="-30" dirty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5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5" dirty="0">
                <a:cs typeface="Noto Sans CJK JP Regular"/>
              </a:rPr>
              <a:t>Dependency </a:t>
            </a:r>
            <a:r>
              <a:rPr sz="2200" dirty="0">
                <a:cs typeface="Noto Sans CJK JP Regular"/>
              </a:rPr>
              <a:t>Injection</a:t>
            </a:r>
            <a:r>
              <a:rPr sz="2200" spc="-21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(2/5)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849629"/>
            <a:ext cx="4174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마틴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파울러가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제시한  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세가지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유형입니다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965" y="1493075"/>
            <a:ext cx="2304415" cy="94532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8145" marR="320675" indent="-27940">
              <a:lnSpc>
                <a:spcPts val="1420"/>
              </a:lnSpc>
            </a:pPr>
            <a:r>
              <a:rPr sz="12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생성자를 </a:t>
            </a:r>
            <a:r>
              <a:rPr sz="12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이용한 의존성 </a:t>
            </a:r>
            <a:r>
              <a:rPr sz="12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삽입  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(Constructor </a:t>
            </a:r>
            <a:r>
              <a:rPr sz="12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</a:t>
            </a:r>
            <a:r>
              <a:rPr sz="12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0211" y="1789810"/>
            <a:ext cx="7308850" cy="1747520"/>
          </a:xfrm>
          <a:prstGeom prst="rect">
            <a:avLst/>
          </a:prstGeom>
          <a:solidFill>
            <a:srgbClr val="F1F1F1"/>
          </a:solidFill>
          <a:ln w="6350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1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200" spc="3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50" dirty="0">
                <a:latin typeface="가는각진제목체" pitchFamily="18" charset="-127"/>
                <a:ea typeface="가는각진제목체" pitchFamily="18" charset="-127"/>
                <a:cs typeface="Arial"/>
              </a:rPr>
              <a:t>MovieLister...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63905" marR="3507104" indent="-337185">
              <a:lnSpc>
                <a:spcPct val="100000"/>
              </a:lnSpc>
            </a:pPr>
            <a:r>
              <a:rPr sz="1200" spc="13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200" spc="90" dirty="0" err="1">
                <a:latin typeface="가는각진제목체" pitchFamily="18" charset="-127"/>
                <a:ea typeface="가는각진제목체" pitchFamily="18" charset="-127"/>
                <a:cs typeface="Arial"/>
              </a:rPr>
              <a:t>MovieLister</a:t>
            </a:r>
            <a:r>
              <a:rPr sz="1200" spc="90" dirty="0">
                <a:latin typeface="가는각진제목체" pitchFamily="18" charset="-127"/>
                <a:ea typeface="가는각진제목체" pitchFamily="18" charset="-127"/>
                <a:cs typeface="Arial"/>
              </a:rPr>
              <a:t>(</a:t>
            </a:r>
            <a:r>
              <a:rPr sz="1200" spc="90" dirty="0" err="1">
                <a:latin typeface="가는각진제목체" pitchFamily="18" charset="-127"/>
                <a:ea typeface="가는각진제목체" pitchFamily="18" charset="-127"/>
                <a:cs typeface="Arial"/>
              </a:rPr>
              <a:t>MovieFinder</a:t>
            </a:r>
            <a:r>
              <a:rPr sz="1200" spc="9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75" dirty="0" smtClean="0">
                <a:latin typeface="가는각진제목체" pitchFamily="18" charset="-127"/>
                <a:ea typeface="가는각진제목체" pitchFamily="18" charset="-127"/>
                <a:cs typeface="Arial"/>
              </a:rPr>
              <a:t>finder) </a:t>
            </a: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200" spc="18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200" spc="185" dirty="0">
                <a:latin typeface="가는각진제목체" pitchFamily="18" charset="-127"/>
                <a:ea typeface="가는각진제목체" pitchFamily="18" charset="-127"/>
                <a:cs typeface="Arial"/>
              </a:rPr>
              <a:t>.finder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2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finder;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200" spc="1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200" spc="3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9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ColonMovieFinder...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13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200" spc="8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ColonMovieFinder(String </a:t>
            </a:r>
            <a:r>
              <a:rPr sz="1200" spc="11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filename)</a:t>
            </a:r>
            <a:r>
              <a:rPr sz="1200" spc="-13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63905">
              <a:lnSpc>
                <a:spcPct val="100000"/>
              </a:lnSpc>
            </a:pPr>
            <a:r>
              <a:rPr sz="1200" spc="14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200" spc="140" dirty="0">
                <a:latin typeface="가는각진제목체" pitchFamily="18" charset="-127"/>
                <a:ea typeface="가는각진제목체" pitchFamily="18" charset="-127"/>
                <a:cs typeface="Arial"/>
              </a:rPr>
              <a:t>.filename </a:t>
            </a:r>
            <a:r>
              <a:rPr sz="12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2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2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filename;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0211" y="1491830"/>
            <a:ext cx="7308850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31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필요한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300" spc="-7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모두</a:t>
            </a:r>
            <a:r>
              <a:rPr sz="1300" spc="-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포함하는</a:t>
            </a:r>
            <a:r>
              <a:rPr sz="1300" spc="-7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클래스의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생성자를</a:t>
            </a:r>
            <a:r>
              <a:rPr sz="1300" spc="-7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만들고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</a:t>
            </a:r>
            <a:r>
              <a:rPr sz="1300" spc="-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생성자를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</a:t>
            </a:r>
            <a:r>
              <a:rPr sz="1300" spc="-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주입한다</a:t>
            </a:r>
            <a:r>
              <a:rPr sz="13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965" y="3825048"/>
            <a:ext cx="2304415" cy="899351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41910" algn="ctr">
              <a:lnSpc>
                <a:spcPts val="1430"/>
              </a:lnSpc>
            </a:pPr>
            <a:r>
              <a:rPr sz="12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setter() </a:t>
            </a:r>
            <a:r>
              <a:rPr sz="12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메소드를 이용한 의존성</a:t>
            </a:r>
            <a:r>
              <a:rPr sz="12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삽입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1910" algn="ctr">
              <a:lnSpc>
                <a:spcPts val="1430"/>
              </a:lnSpc>
            </a:pPr>
            <a:r>
              <a:rPr sz="12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(Setter </a:t>
            </a:r>
            <a:r>
              <a:rPr sz="12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0211" y="3821900"/>
            <a:ext cx="7308850" cy="241092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1323340">
              <a:lnSpc>
                <a:spcPct val="100000"/>
              </a:lnSpc>
              <a:spcBef>
                <a:spcPts val="320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 입력받는 </a:t>
            </a:r>
            <a:r>
              <a:rPr sz="1300" spc="-12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세터</a:t>
            </a:r>
            <a:r>
              <a:rPr sz="1300" spc="-12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(setter)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메소드를 만들고 이를 통해 의존성을</a:t>
            </a:r>
            <a:r>
              <a:rPr sz="1300" spc="-9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주입한다</a:t>
            </a:r>
            <a:r>
              <a:rPr sz="13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0211" y="4112767"/>
            <a:ext cx="7308850" cy="1891543"/>
          </a:xfrm>
          <a:prstGeom prst="rect">
            <a:avLst/>
          </a:prstGeom>
          <a:solidFill>
            <a:srgbClr val="F1F1F1"/>
          </a:solidFill>
          <a:ln w="6350">
            <a:solidFill>
              <a:srgbClr val="D9D9D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spc="1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200" spc="3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50" dirty="0">
                <a:latin typeface="가는각진제목체" pitchFamily="18" charset="-127"/>
                <a:ea typeface="가는각진제목체" pitchFamily="18" charset="-127"/>
                <a:cs typeface="Arial"/>
              </a:rPr>
              <a:t>MovieLister...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  <a:spcBef>
                <a:spcPts val="5"/>
              </a:spcBef>
            </a:pPr>
            <a:r>
              <a:rPr sz="1200" spc="1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200" spc="60" dirty="0">
                <a:latin typeface="가는각진제목체" pitchFamily="18" charset="-127"/>
                <a:ea typeface="가는각진제목체" pitchFamily="18" charset="-127"/>
                <a:cs typeface="Arial"/>
              </a:rPr>
              <a:t>MovieFinder</a:t>
            </a:r>
            <a:r>
              <a:rPr sz="1200" spc="4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85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finder;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63905" marR="3255645" indent="-337185">
              <a:lnSpc>
                <a:spcPct val="100000"/>
              </a:lnSpc>
            </a:pPr>
            <a:r>
              <a:rPr sz="1200" spc="13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200" spc="110" dirty="0">
                <a:latin typeface="가는각진제목체" pitchFamily="18" charset="-127"/>
                <a:ea typeface="가는각진제목체" pitchFamily="18" charset="-127"/>
                <a:cs typeface="Arial"/>
              </a:rPr>
              <a:t>void </a:t>
            </a:r>
            <a:r>
              <a:rPr sz="1200" spc="90" dirty="0">
                <a:latin typeface="가는각진제목체" pitchFamily="18" charset="-127"/>
                <a:ea typeface="가는각진제목체" pitchFamily="18" charset="-127"/>
                <a:cs typeface="Arial"/>
              </a:rPr>
              <a:t>setFinder(MovieFinder </a:t>
            </a:r>
            <a:r>
              <a:rPr sz="12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finder) </a:t>
            </a: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200" spc="18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200" spc="185" dirty="0">
                <a:latin typeface="가는각진제목체" pitchFamily="18" charset="-127"/>
                <a:ea typeface="가는각진제목체" pitchFamily="18" charset="-127"/>
                <a:cs typeface="Arial"/>
              </a:rPr>
              <a:t>.finder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2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finder;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2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spc="1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200" spc="3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9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ColonMovieFinder...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13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200" spc="110" dirty="0">
                <a:latin typeface="가는각진제목체" pitchFamily="18" charset="-127"/>
                <a:ea typeface="가는각진제목체" pitchFamily="18" charset="-127"/>
                <a:cs typeface="Arial"/>
              </a:rPr>
              <a:t>void </a:t>
            </a:r>
            <a:r>
              <a:rPr sz="12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setFilename(String </a:t>
            </a:r>
            <a:r>
              <a:rPr sz="1200" spc="11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filename)</a:t>
            </a:r>
            <a:r>
              <a:rPr sz="1200" spc="9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63905">
              <a:lnSpc>
                <a:spcPct val="100000"/>
              </a:lnSpc>
            </a:pPr>
            <a:r>
              <a:rPr sz="1200" spc="14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200" spc="140" dirty="0">
                <a:latin typeface="가는각진제목체" pitchFamily="18" charset="-127"/>
                <a:ea typeface="가는각진제목체" pitchFamily="18" charset="-127"/>
                <a:cs typeface="Arial"/>
              </a:rPr>
              <a:t>.filename </a:t>
            </a:r>
            <a:r>
              <a:rPr sz="12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2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200" spc="12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filename;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426720">
              <a:lnSpc>
                <a:spcPct val="100000"/>
              </a:lnSpc>
            </a:pPr>
            <a:r>
              <a:rPr sz="1200" spc="254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380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 err="1">
                <a:cs typeface="Noto Sans CJK JP Regular"/>
              </a:rPr>
              <a:t>IoC</a:t>
            </a:r>
            <a:r>
              <a:rPr sz="2200" spc="-30" dirty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6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5" dirty="0">
                <a:cs typeface="Noto Sans CJK JP Regular"/>
              </a:rPr>
              <a:t>Dependency </a:t>
            </a:r>
            <a:r>
              <a:rPr sz="2200" dirty="0">
                <a:cs typeface="Noto Sans CJK JP Regular"/>
              </a:rPr>
              <a:t>Injection</a:t>
            </a:r>
            <a:r>
              <a:rPr sz="2200" spc="-21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(3/5)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955" y="1196276"/>
            <a:ext cx="2520315" cy="937324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1905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620395" marR="109855" indent="-462280">
              <a:lnSpc>
                <a:spcPts val="1420"/>
              </a:lnSpc>
            </a:pPr>
            <a:r>
              <a:rPr sz="12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 </a:t>
            </a:r>
            <a:r>
              <a:rPr sz="12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인터페이스를 </a:t>
            </a:r>
            <a:r>
              <a:rPr sz="12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이용한 </a:t>
            </a:r>
            <a:r>
              <a:rPr sz="12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삽입  </a:t>
            </a:r>
            <a:r>
              <a:rPr sz="12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(Interface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Injection)</a:t>
            </a: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2307" y="1493011"/>
            <a:ext cx="6985000" cy="3475354"/>
          </a:xfrm>
          <a:custGeom>
            <a:avLst/>
            <a:gdLst/>
            <a:ahLst/>
            <a:cxnLst/>
            <a:rect l="l" t="t" r="r" b="b"/>
            <a:pathLst>
              <a:path w="6985000" h="3475354">
                <a:moveTo>
                  <a:pt x="0" y="3475354"/>
                </a:moveTo>
                <a:lnTo>
                  <a:pt x="6984746" y="3475354"/>
                </a:lnTo>
                <a:lnTo>
                  <a:pt x="6984746" y="0"/>
                </a:lnTo>
                <a:lnTo>
                  <a:pt x="0" y="0"/>
                </a:lnTo>
                <a:lnTo>
                  <a:pt x="0" y="347535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2307" y="1493011"/>
            <a:ext cx="6985000" cy="3475354"/>
          </a:xfrm>
          <a:custGeom>
            <a:avLst/>
            <a:gdLst/>
            <a:ahLst/>
            <a:cxnLst/>
            <a:rect l="l" t="t" r="r" b="b"/>
            <a:pathLst>
              <a:path w="6985000" h="3475354">
                <a:moveTo>
                  <a:pt x="0" y="3475354"/>
                </a:moveTo>
                <a:lnTo>
                  <a:pt x="6984746" y="3475354"/>
                </a:lnTo>
                <a:lnTo>
                  <a:pt x="6984746" y="0"/>
                </a:lnTo>
                <a:lnTo>
                  <a:pt x="0" y="0"/>
                </a:lnTo>
                <a:lnTo>
                  <a:pt x="0" y="3475354"/>
                </a:lnTo>
                <a:close/>
              </a:path>
            </a:pathLst>
          </a:custGeom>
          <a:ln w="6350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1682" y="1515871"/>
            <a:ext cx="505206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public </a:t>
            </a:r>
            <a:r>
              <a:rPr sz="1200" spc="-5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interface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{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void</a:t>
            </a: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injectFinder(MovieFinder</a:t>
            </a:r>
            <a:r>
              <a:rPr sz="1200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finder);</a:t>
            </a:r>
            <a:r>
              <a:rPr sz="12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}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class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MovieLister </a:t>
            </a:r>
            <a:r>
              <a:rPr sz="1200" spc="-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implements</a:t>
            </a:r>
            <a:r>
              <a:rPr sz="12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InjectFinder...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public </a:t>
            </a: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void </a:t>
            </a:r>
            <a:r>
              <a:rPr sz="12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injectFinder(MovieFinder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finder)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{</a:t>
            </a:r>
            <a:r>
              <a:rPr sz="12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</a:t>
            </a:r>
            <a:r>
              <a:rPr sz="12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this.finder </a:t>
            </a:r>
            <a:r>
              <a:rPr sz="1200" spc="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=</a:t>
            </a:r>
            <a:r>
              <a:rPr sz="1200" spc="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finder;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}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public </a:t>
            </a:r>
            <a:r>
              <a:rPr sz="1200" spc="-5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interface 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InjectFinderFilename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{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void</a:t>
            </a: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injectFilename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(String</a:t>
            </a:r>
            <a:r>
              <a:rPr sz="12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filename);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}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class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ColonMovieFinder </a:t>
            </a:r>
            <a:r>
              <a:rPr sz="1200" spc="-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implements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MovieFinder,</a:t>
            </a:r>
            <a:r>
              <a:rPr sz="1200" spc="-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InjectFinderFilename......</a:t>
            </a:r>
            <a:r>
              <a:rPr sz="12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public </a:t>
            </a:r>
            <a:r>
              <a:rPr sz="120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void </a:t>
            </a:r>
            <a:r>
              <a:rPr sz="12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injectFilename(String </a:t>
            </a:r>
            <a:r>
              <a:rPr sz="12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filename)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{</a:t>
            </a:r>
            <a:r>
              <a:rPr sz="12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</a:t>
            </a:r>
            <a:r>
              <a:rPr sz="12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this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.filename </a:t>
            </a:r>
            <a:r>
              <a:rPr sz="1200" spc="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=</a:t>
            </a:r>
            <a:r>
              <a:rPr sz="1200" spc="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filename;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  </a:t>
            </a:r>
            <a:r>
              <a:rPr sz="12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}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2307" y="1198206"/>
            <a:ext cx="6985000" cy="288290"/>
          </a:xfrm>
          <a:custGeom>
            <a:avLst/>
            <a:gdLst/>
            <a:ahLst/>
            <a:cxnLst/>
            <a:rect l="l" t="t" r="r" b="b"/>
            <a:pathLst>
              <a:path w="6985000" h="288290">
                <a:moveTo>
                  <a:pt x="0" y="287693"/>
                </a:moveTo>
                <a:lnTo>
                  <a:pt x="6984746" y="287693"/>
                </a:lnTo>
                <a:lnTo>
                  <a:pt x="6984746" y="0"/>
                </a:lnTo>
                <a:lnTo>
                  <a:pt x="0" y="0"/>
                </a:lnTo>
                <a:lnTo>
                  <a:pt x="0" y="28769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2307" y="1198206"/>
            <a:ext cx="6985000" cy="288290"/>
          </a:xfrm>
          <a:custGeom>
            <a:avLst/>
            <a:gdLst/>
            <a:ahLst/>
            <a:cxnLst/>
            <a:rect l="l" t="t" r="r" b="b"/>
            <a:pathLst>
              <a:path w="6985000" h="288290">
                <a:moveTo>
                  <a:pt x="0" y="287693"/>
                </a:moveTo>
                <a:lnTo>
                  <a:pt x="6984746" y="287693"/>
                </a:lnTo>
                <a:lnTo>
                  <a:pt x="6984746" y="0"/>
                </a:lnTo>
                <a:lnTo>
                  <a:pt x="0" y="0"/>
                </a:lnTo>
                <a:lnTo>
                  <a:pt x="0" y="287693"/>
                </a:lnTo>
                <a:close/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3221" y="1230629"/>
            <a:ext cx="662685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 주입하는 메소드를 포함한 </a:t>
            </a:r>
            <a:r>
              <a:rPr sz="1200" spc="-1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인터페이스를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작성하고 구현하게 함으로써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실행 시에 이를 통하여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2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주입한다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200" spc="-1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4500" y="3507359"/>
            <a:ext cx="0" cy="3087370"/>
          </a:xfrm>
          <a:custGeom>
            <a:avLst/>
            <a:gdLst/>
            <a:ahLst/>
            <a:cxnLst/>
            <a:rect l="l" t="t" r="r" b="b"/>
            <a:pathLst>
              <a:path h="3087370">
                <a:moveTo>
                  <a:pt x="0" y="0"/>
                </a:moveTo>
                <a:lnTo>
                  <a:pt x="0" y="3087116"/>
                </a:lnTo>
              </a:path>
            </a:pathLst>
          </a:custGeom>
          <a:ln w="2540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5757" y="3506215"/>
            <a:ext cx="10658475" cy="0"/>
          </a:xfrm>
          <a:custGeom>
            <a:avLst/>
            <a:gdLst/>
            <a:ahLst/>
            <a:cxnLst/>
            <a:rect l="l" t="t" r="r" b="b"/>
            <a:pathLst>
              <a:path w="10658475">
                <a:moveTo>
                  <a:pt x="0" y="0"/>
                </a:moveTo>
                <a:lnTo>
                  <a:pt x="10658043" y="0"/>
                </a:lnTo>
              </a:path>
            </a:pathLst>
          </a:custGeom>
          <a:ln w="2540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594475"/>
            <a:ext cx="11035030" cy="262255"/>
          </a:xfrm>
          <a:custGeom>
            <a:avLst/>
            <a:gdLst/>
            <a:ahLst/>
            <a:cxnLst/>
            <a:rect l="l" t="t" r="r" b="b"/>
            <a:pathLst>
              <a:path w="11035030" h="262254">
                <a:moveTo>
                  <a:pt x="0" y="261937"/>
                </a:moveTo>
                <a:lnTo>
                  <a:pt x="11034776" y="261937"/>
                </a:lnTo>
                <a:lnTo>
                  <a:pt x="11034776" y="0"/>
                </a:lnTo>
                <a:lnTo>
                  <a:pt x="0" y="0"/>
                </a:lnTo>
                <a:lnTo>
                  <a:pt x="0" y="26193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1049000" cy="2932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2488" y="3574516"/>
            <a:ext cx="1500505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2890" lvl="1" indent="-250190">
              <a:lnSpc>
                <a:spcPct val="100000"/>
              </a:lnSpc>
              <a:spcBef>
                <a:spcPts val="434"/>
              </a:spcBef>
              <a:buSzPct val="92857"/>
              <a:buFont typeface="Trebuchet MS"/>
              <a:buAutoNum type="arabicPeriod"/>
              <a:tabLst>
                <a:tab pos="263525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400" spc="-18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등장</a:t>
            </a:r>
            <a:r>
              <a:rPr sz="1400" spc="-14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8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배경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2890" lvl="1" indent="-250190">
              <a:lnSpc>
                <a:spcPct val="100000"/>
              </a:lnSpc>
              <a:spcBef>
                <a:spcPts val="335"/>
              </a:spcBef>
              <a:buSzPct val="92857"/>
              <a:buFont typeface="Trebuchet MS"/>
              <a:buAutoNum type="arabicPeriod"/>
              <a:tabLst>
                <a:tab pos="263525" algn="l"/>
              </a:tabLst>
            </a:pPr>
            <a:r>
              <a:rPr sz="1400" spc="-190" dirty="0" err="1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400" spc="-10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400" spc="-100" dirty="0" smtClean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소개</a:t>
            </a:r>
            <a:r>
              <a:rPr sz="1400" spc="-35" dirty="0" smtClean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62890" lvl="1" indent="-250190">
              <a:lnSpc>
                <a:spcPct val="100000"/>
              </a:lnSpc>
              <a:spcBef>
                <a:spcPts val="335"/>
              </a:spcBef>
              <a:buSzPct val="92857"/>
              <a:buFont typeface="Trebuchet MS"/>
              <a:buAutoNum type="arabicPeriod"/>
              <a:tabLst>
                <a:tab pos="263525" algn="l"/>
              </a:tabLst>
            </a:pPr>
            <a:r>
              <a:rPr sz="1400" spc="-19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400" spc="-10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8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핵심기술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65" dirty="0" smtClean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4</a:t>
            </a:r>
            <a:r>
              <a:rPr lang="en-US" sz="1400" spc="-65" dirty="0" smtClean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400" spc="-30" dirty="0" smtClean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8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요약</a:t>
            </a:r>
            <a:r>
              <a:rPr sz="1400" spc="-35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7152" y="3002660"/>
            <a:ext cx="302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1. </a:t>
            </a:r>
            <a:r>
              <a:rPr spc="-315" dirty="0">
                <a:cs typeface="Noto Sans CJK JP Regular"/>
              </a:rPr>
              <a:t>스프링 </a:t>
            </a:r>
            <a:r>
              <a:rPr spc="-320" dirty="0">
                <a:cs typeface="Noto Sans CJK JP Regular"/>
              </a:rPr>
              <a:t>프레임워크</a:t>
            </a:r>
            <a:r>
              <a:rPr spc="-114" dirty="0">
                <a:cs typeface="Noto Sans CJK JP Regular"/>
              </a:rPr>
              <a:t> </a:t>
            </a:r>
            <a:r>
              <a:rPr spc="-310" dirty="0">
                <a:cs typeface="Noto Sans CJK JP Regular"/>
              </a:rPr>
              <a:t>소개</a:t>
            </a:r>
            <a:r>
              <a:rPr spc="-6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18284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 err="1">
                <a:cs typeface="Noto Sans CJK JP Regular"/>
              </a:rPr>
              <a:t>IoC</a:t>
            </a:r>
            <a:r>
              <a:rPr sz="2200" spc="-30" dirty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7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5" dirty="0">
                <a:cs typeface="Noto Sans CJK JP Regular"/>
              </a:rPr>
              <a:t>Dependency </a:t>
            </a:r>
            <a:r>
              <a:rPr sz="2200" dirty="0">
                <a:cs typeface="Noto Sans CJK JP Regular"/>
              </a:rPr>
              <a:t>Injection</a:t>
            </a:r>
            <a:r>
              <a:rPr sz="2200" spc="-21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(4/5)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07173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 관계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 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Dependency 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줄여서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</a:t>
            </a:r>
            <a:r>
              <a:rPr sz="1800" spc="-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외부에서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객체를  생성하는  시점에  참조하는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객체에게 의존관계를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협업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참조를  어떻게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얻어낼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것인가라는 관점에서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책임성의 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역행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(inversion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of 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responsibility)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이라고도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인터페이스만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알고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있으므로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느슨한 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(loose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coupling)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</a:t>
            </a:r>
            <a:r>
              <a:rPr sz="1800" spc="-2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7673" y="2858007"/>
            <a:ext cx="1143635" cy="1363345"/>
          </a:xfrm>
          <a:custGeom>
            <a:avLst/>
            <a:gdLst/>
            <a:ahLst/>
            <a:cxnLst/>
            <a:rect l="l" t="t" r="r" b="b"/>
            <a:pathLst>
              <a:path w="1143635" h="1363345">
                <a:moveTo>
                  <a:pt x="952563" y="0"/>
                </a:moveTo>
                <a:lnTo>
                  <a:pt x="190563" y="0"/>
                </a:lnTo>
                <a:lnTo>
                  <a:pt x="146857" y="5027"/>
                </a:lnTo>
                <a:lnTo>
                  <a:pt x="106742" y="19349"/>
                </a:lnTo>
                <a:lnTo>
                  <a:pt x="71359" y="41827"/>
                </a:lnTo>
                <a:lnTo>
                  <a:pt x="41852" y="71321"/>
                </a:lnTo>
                <a:lnTo>
                  <a:pt x="19362" y="106691"/>
                </a:lnTo>
                <a:lnTo>
                  <a:pt x="5030" y="146797"/>
                </a:lnTo>
                <a:lnTo>
                  <a:pt x="0" y="190500"/>
                </a:lnTo>
                <a:lnTo>
                  <a:pt x="0" y="1172590"/>
                </a:lnTo>
                <a:lnTo>
                  <a:pt x="5030" y="1216293"/>
                </a:lnTo>
                <a:lnTo>
                  <a:pt x="19362" y="1256399"/>
                </a:lnTo>
                <a:lnTo>
                  <a:pt x="41852" y="1291769"/>
                </a:lnTo>
                <a:lnTo>
                  <a:pt x="71359" y="1321263"/>
                </a:lnTo>
                <a:lnTo>
                  <a:pt x="106742" y="1343741"/>
                </a:lnTo>
                <a:lnTo>
                  <a:pt x="146857" y="1358063"/>
                </a:lnTo>
                <a:lnTo>
                  <a:pt x="190563" y="1363090"/>
                </a:lnTo>
                <a:lnTo>
                  <a:pt x="952563" y="1363090"/>
                </a:lnTo>
                <a:lnTo>
                  <a:pt x="996226" y="1358063"/>
                </a:lnTo>
                <a:lnTo>
                  <a:pt x="1036316" y="1343741"/>
                </a:lnTo>
                <a:lnTo>
                  <a:pt x="1071688" y="1321263"/>
                </a:lnTo>
                <a:lnTo>
                  <a:pt x="1101195" y="1291769"/>
                </a:lnTo>
                <a:lnTo>
                  <a:pt x="1123691" y="1256399"/>
                </a:lnTo>
                <a:lnTo>
                  <a:pt x="1138029" y="1216293"/>
                </a:lnTo>
                <a:lnTo>
                  <a:pt x="1143063" y="1172590"/>
                </a:lnTo>
                <a:lnTo>
                  <a:pt x="1143063" y="190500"/>
                </a:lnTo>
                <a:lnTo>
                  <a:pt x="1138029" y="146797"/>
                </a:lnTo>
                <a:lnTo>
                  <a:pt x="1123691" y="106691"/>
                </a:lnTo>
                <a:lnTo>
                  <a:pt x="1101195" y="71321"/>
                </a:lnTo>
                <a:lnTo>
                  <a:pt x="1071688" y="41827"/>
                </a:lnTo>
                <a:lnTo>
                  <a:pt x="1036316" y="19349"/>
                </a:lnTo>
                <a:lnTo>
                  <a:pt x="996226" y="5027"/>
                </a:lnTo>
                <a:lnTo>
                  <a:pt x="95256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673" y="2858007"/>
            <a:ext cx="1143635" cy="1363345"/>
          </a:xfrm>
          <a:custGeom>
            <a:avLst/>
            <a:gdLst/>
            <a:ahLst/>
            <a:cxnLst/>
            <a:rect l="l" t="t" r="r" b="b"/>
            <a:pathLst>
              <a:path w="1143635" h="1363345">
                <a:moveTo>
                  <a:pt x="0" y="190500"/>
                </a:moveTo>
                <a:lnTo>
                  <a:pt x="5030" y="146797"/>
                </a:lnTo>
                <a:lnTo>
                  <a:pt x="19362" y="106691"/>
                </a:lnTo>
                <a:lnTo>
                  <a:pt x="41852" y="71321"/>
                </a:lnTo>
                <a:lnTo>
                  <a:pt x="71359" y="41827"/>
                </a:lnTo>
                <a:lnTo>
                  <a:pt x="106742" y="19349"/>
                </a:lnTo>
                <a:lnTo>
                  <a:pt x="146857" y="5027"/>
                </a:lnTo>
                <a:lnTo>
                  <a:pt x="190563" y="0"/>
                </a:lnTo>
                <a:lnTo>
                  <a:pt x="952563" y="0"/>
                </a:lnTo>
                <a:lnTo>
                  <a:pt x="996226" y="5027"/>
                </a:lnTo>
                <a:lnTo>
                  <a:pt x="1036316" y="19349"/>
                </a:lnTo>
                <a:lnTo>
                  <a:pt x="1071688" y="41827"/>
                </a:lnTo>
                <a:lnTo>
                  <a:pt x="1101195" y="71321"/>
                </a:lnTo>
                <a:lnTo>
                  <a:pt x="1123691" y="106691"/>
                </a:lnTo>
                <a:lnTo>
                  <a:pt x="1138029" y="146797"/>
                </a:lnTo>
                <a:lnTo>
                  <a:pt x="1143063" y="190500"/>
                </a:lnTo>
                <a:lnTo>
                  <a:pt x="1143063" y="1172590"/>
                </a:lnTo>
                <a:lnTo>
                  <a:pt x="1138029" y="1216293"/>
                </a:lnTo>
                <a:lnTo>
                  <a:pt x="1123691" y="1256399"/>
                </a:lnTo>
                <a:lnTo>
                  <a:pt x="1101195" y="1291769"/>
                </a:lnTo>
                <a:lnTo>
                  <a:pt x="1071688" y="1321263"/>
                </a:lnTo>
                <a:lnTo>
                  <a:pt x="1036316" y="1343741"/>
                </a:lnTo>
                <a:lnTo>
                  <a:pt x="996226" y="1358063"/>
                </a:lnTo>
                <a:lnTo>
                  <a:pt x="952563" y="1363090"/>
                </a:lnTo>
                <a:lnTo>
                  <a:pt x="190563" y="1363090"/>
                </a:lnTo>
                <a:lnTo>
                  <a:pt x="146857" y="1358063"/>
                </a:lnTo>
                <a:lnTo>
                  <a:pt x="106742" y="1343741"/>
                </a:lnTo>
                <a:lnTo>
                  <a:pt x="71359" y="1321263"/>
                </a:lnTo>
                <a:lnTo>
                  <a:pt x="41852" y="1291769"/>
                </a:lnTo>
                <a:lnTo>
                  <a:pt x="19362" y="1256399"/>
                </a:lnTo>
                <a:lnTo>
                  <a:pt x="5030" y="1216293"/>
                </a:lnTo>
                <a:lnTo>
                  <a:pt x="0" y="1172590"/>
                </a:lnTo>
                <a:lnTo>
                  <a:pt x="0" y="190500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904" y="3425444"/>
            <a:ext cx="62166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Writer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7396" y="2875660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1018920" y="0"/>
                </a:moveTo>
                <a:lnTo>
                  <a:pt x="107187" y="0"/>
                </a:lnTo>
                <a:lnTo>
                  <a:pt x="65472" y="8425"/>
                </a:lnTo>
                <a:lnTo>
                  <a:pt x="31400" y="31400"/>
                </a:lnTo>
                <a:lnTo>
                  <a:pt x="8425" y="65472"/>
                </a:lnTo>
                <a:lnTo>
                  <a:pt x="0" y="107187"/>
                </a:lnTo>
                <a:lnTo>
                  <a:pt x="0" y="535813"/>
                </a:lnTo>
                <a:lnTo>
                  <a:pt x="8425" y="577528"/>
                </a:lnTo>
                <a:lnTo>
                  <a:pt x="31400" y="611600"/>
                </a:lnTo>
                <a:lnTo>
                  <a:pt x="65472" y="634575"/>
                </a:lnTo>
                <a:lnTo>
                  <a:pt x="107187" y="643001"/>
                </a:lnTo>
                <a:lnTo>
                  <a:pt x="1018920" y="643001"/>
                </a:lnTo>
                <a:lnTo>
                  <a:pt x="1060636" y="634575"/>
                </a:lnTo>
                <a:lnTo>
                  <a:pt x="1094708" y="611600"/>
                </a:lnTo>
                <a:lnTo>
                  <a:pt x="1117683" y="577528"/>
                </a:lnTo>
                <a:lnTo>
                  <a:pt x="1126108" y="535813"/>
                </a:lnTo>
                <a:lnTo>
                  <a:pt x="1126108" y="107187"/>
                </a:lnTo>
                <a:lnTo>
                  <a:pt x="1117683" y="65472"/>
                </a:lnTo>
                <a:lnTo>
                  <a:pt x="1094708" y="31400"/>
                </a:lnTo>
                <a:lnTo>
                  <a:pt x="1060636" y="8425"/>
                </a:lnTo>
                <a:lnTo>
                  <a:pt x="10189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7396" y="2875660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0" y="107187"/>
                </a:moveTo>
                <a:lnTo>
                  <a:pt x="8425" y="65472"/>
                </a:lnTo>
                <a:lnTo>
                  <a:pt x="31400" y="31400"/>
                </a:lnTo>
                <a:lnTo>
                  <a:pt x="65472" y="8425"/>
                </a:lnTo>
                <a:lnTo>
                  <a:pt x="107187" y="0"/>
                </a:lnTo>
                <a:lnTo>
                  <a:pt x="1018920" y="0"/>
                </a:lnTo>
                <a:lnTo>
                  <a:pt x="1060636" y="8425"/>
                </a:lnTo>
                <a:lnTo>
                  <a:pt x="1094708" y="31400"/>
                </a:lnTo>
                <a:lnTo>
                  <a:pt x="1117683" y="65472"/>
                </a:lnTo>
                <a:lnTo>
                  <a:pt x="1126108" y="107187"/>
                </a:lnTo>
                <a:lnTo>
                  <a:pt x="1126108" y="535813"/>
                </a:lnTo>
                <a:lnTo>
                  <a:pt x="1117683" y="577528"/>
                </a:lnTo>
                <a:lnTo>
                  <a:pt x="1094708" y="611600"/>
                </a:lnTo>
                <a:lnTo>
                  <a:pt x="1060636" y="634575"/>
                </a:lnTo>
                <a:lnTo>
                  <a:pt x="1018920" y="643001"/>
                </a:lnTo>
                <a:lnTo>
                  <a:pt x="107187" y="643001"/>
                </a:lnTo>
                <a:lnTo>
                  <a:pt x="65472" y="634575"/>
                </a:lnTo>
                <a:lnTo>
                  <a:pt x="31400" y="611600"/>
                </a:lnTo>
                <a:lnTo>
                  <a:pt x="8425" y="577528"/>
                </a:lnTo>
                <a:lnTo>
                  <a:pt x="0" y="535813"/>
                </a:lnTo>
                <a:lnTo>
                  <a:pt x="0" y="107187"/>
                </a:lnTo>
                <a:close/>
              </a:path>
            </a:pathLst>
          </a:custGeom>
          <a:ln w="634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2530" y="3083178"/>
            <a:ext cx="2933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7396" y="3578225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1018920" y="0"/>
                </a:moveTo>
                <a:lnTo>
                  <a:pt x="107187" y="0"/>
                </a:lnTo>
                <a:lnTo>
                  <a:pt x="65472" y="8405"/>
                </a:lnTo>
                <a:lnTo>
                  <a:pt x="31400" y="31337"/>
                </a:lnTo>
                <a:lnTo>
                  <a:pt x="8425" y="65365"/>
                </a:lnTo>
                <a:lnTo>
                  <a:pt x="0" y="107061"/>
                </a:lnTo>
                <a:lnTo>
                  <a:pt x="0" y="535686"/>
                </a:lnTo>
                <a:lnTo>
                  <a:pt x="8425" y="577401"/>
                </a:lnTo>
                <a:lnTo>
                  <a:pt x="31400" y="611473"/>
                </a:lnTo>
                <a:lnTo>
                  <a:pt x="65472" y="634448"/>
                </a:lnTo>
                <a:lnTo>
                  <a:pt x="107187" y="642874"/>
                </a:lnTo>
                <a:lnTo>
                  <a:pt x="1018920" y="642874"/>
                </a:lnTo>
                <a:lnTo>
                  <a:pt x="1060636" y="634448"/>
                </a:lnTo>
                <a:lnTo>
                  <a:pt x="1094708" y="611473"/>
                </a:lnTo>
                <a:lnTo>
                  <a:pt x="1117683" y="577401"/>
                </a:lnTo>
                <a:lnTo>
                  <a:pt x="1126108" y="535686"/>
                </a:lnTo>
                <a:lnTo>
                  <a:pt x="1126108" y="107061"/>
                </a:lnTo>
                <a:lnTo>
                  <a:pt x="1117683" y="65365"/>
                </a:lnTo>
                <a:lnTo>
                  <a:pt x="1094708" y="31337"/>
                </a:lnTo>
                <a:lnTo>
                  <a:pt x="1060636" y="8405"/>
                </a:lnTo>
                <a:lnTo>
                  <a:pt x="101892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7396" y="3578225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89" h="643254">
                <a:moveTo>
                  <a:pt x="0" y="107061"/>
                </a:moveTo>
                <a:lnTo>
                  <a:pt x="8425" y="65365"/>
                </a:lnTo>
                <a:lnTo>
                  <a:pt x="31400" y="31337"/>
                </a:lnTo>
                <a:lnTo>
                  <a:pt x="65472" y="8405"/>
                </a:lnTo>
                <a:lnTo>
                  <a:pt x="107187" y="0"/>
                </a:lnTo>
                <a:lnTo>
                  <a:pt x="1018920" y="0"/>
                </a:lnTo>
                <a:lnTo>
                  <a:pt x="1060636" y="8405"/>
                </a:lnTo>
                <a:lnTo>
                  <a:pt x="1094708" y="31337"/>
                </a:lnTo>
                <a:lnTo>
                  <a:pt x="1117683" y="65365"/>
                </a:lnTo>
                <a:lnTo>
                  <a:pt x="1126108" y="107061"/>
                </a:lnTo>
                <a:lnTo>
                  <a:pt x="1126108" y="535686"/>
                </a:lnTo>
                <a:lnTo>
                  <a:pt x="1117683" y="577401"/>
                </a:lnTo>
                <a:lnTo>
                  <a:pt x="1094708" y="611473"/>
                </a:lnTo>
                <a:lnTo>
                  <a:pt x="1060636" y="634448"/>
                </a:lnTo>
                <a:lnTo>
                  <a:pt x="1018920" y="642874"/>
                </a:lnTo>
                <a:lnTo>
                  <a:pt x="107187" y="642874"/>
                </a:lnTo>
                <a:lnTo>
                  <a:pt x="65472" y="634448"/>
                </a:lnTo>
                <a:lnTo>
                  <a:pt x="31400" y="611473"/>
                </a:lnTo>
                <a:lnTo>
                  <a:pt x="8425" y="577401"/>
                </a:lnTo>
                <a:lnTo>
                  <a:pt x="0" y="535686"/>
                </a:lnTo>
                <a:lnTo>
                  <a:pt x="0" y="107061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5372" y="3785742"/>
            <a:ext cx="71589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Console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40736" y="3149473"/>
            <a:ext cx="1717039" cy="127000"/>
          </a:xfrm>
          <a:custGeom>
            <a:avLst/>
            <a:gdLst/>
            <a:ahLst/>
            <a:cxnLst/>
            <a:rect l="l" t="t" r="r" b="b"/>
            <a:pathLst>
              <a:path w="1717039" h="127000">
                <a:moveTo>
                  <a:pt x="1589659" y="0"/>
                </a:moveTo>
                <a:lnTo>
                  <a:pt x="1589659" y="127000"/>
                </a:lnTo>
                <a:lnTo>
                  <a:pt x="1703959" y="69850"/>
                </a:lnTo>
                <a:lnTo>
                  <a:pt x="1602359" y="69850"/>
                </a:lnTo>
                <a:lnTo>
                  <a:pt x="1602359" y="57150"/>
                </a:lnTo>
                <a:lnTo>
                  <a:pt x="1703959" y="57150"/>
                </a:lnTo>
                <a:lnTo>
                  <a:pt x="1589659" y="0"/>
                </a:lnTo>
                <a:close/>
              </a:path>
              <a:path w="1717039" h="127000">
                <a:moveTo>
                  <a:pt x="1589659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589659" y="69850"/>
                </a:lnTo>
                <a:lnTo>
                  <a:pt x="1589659" y="57150"/>
                </a:lnTo>
                <a:close/>
              </a:path>
              <a:path w="1717039" h="127000">
                <a:moveTo>
                  <a:pt x="1703959" y="57150"/>
                </a:moveTo>
                <a:lnTo>
                  <a:pt x="1602359" y="57150"/>
                </a:lnTo>
                <a:lnTo>
                  <a:pt x="1602359" y="69850"/>
                </a:lnTo>
                <a:lnTo>
                  <a:pt x="1703959" y="69850"/>
                </a:lnTo>
                <a:lnTo>
                  <a:pt x="1716659" y="63500"/>
                </a:lnTo>
                <a:lnTo>
                  <a:pt x="1703959" y="571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40736" y="3836161"/>
            <a:ext cx="1717039" cy="127000"/>
          </a:xfrm>
          <a:custGeom>
            <a:avLst/>
            <a:gdLst/>
            <a:ahLst/>
            <a:cxnLst/>
            <a:rect l="l" t="t" r="r" b="b"/>
            <a:pathLst>
              <a:path w="1717039" h="127000">
                <a:moveTo>
                  <a:pt x="1589659" y="0"/>
                </a:moveTo>
                <a:lnTo>
                  <a:pt x="1589659" y="127000"/>
                </a:lnTo>
                <a:lnTo>
                  <a:pt x="1703959" y="69850"/>
                </a:lnTo>
                <a:lnTo>
                  <a:pt x="1602359" y="69850"/>
                </a:lnTo>
                <a:lnTo>
                  <a:pt x="1602359" y="57150"/>
                </a:lnTo>
                <a:lnTo>
                  <a:pt x="1703959" y="57150"/>
                </a:lnTo>
                <a:lnTo>
                  <a:pt x="1589659" y="0"/>
                </a:lnTo>
                <a:close/>
              </a:path>
              <a:path w="1717039" h="127000">
                <a:moveTo>
                  <a:pt x="1589659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589659" y="69850"/>
                </a:lnTo>
                <a:lnTo>
                  <a:pt x="1589659" y="57150"/>
                </a:lnTo>
                <a:close/>
              </a:path>
              <a:path w="1717039" h="127000">
                <a:moveTo>
                  <a:pt x="1703959" y="57150"/>
                </a:moveTo>
                <a:lnTo>
                  <a:pt x="1602359" y="57150"/>
                </a:lnTo>
                <a:lnTo>
                  <a:pt x="1602359" y="69850"/>
                </a:lnTo>
                <a:lnTo>
                  <a:pt x="1703959" y="69850"/>
                </a:lnTo>
                <a:lnTo>
                  <a:pt x="1716659" y="63500"/>
                </a:lnTo>
                <a:lnTo>
                  <a:pt x="1703959" y="571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40050" y="2993262"/>
            <a:ext cx="5803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new</a:t>
            </a: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File()</a:t>
            </a:r>
            <a:r>
              <a:rPr sz="10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5100" y="3963161"/>
            <a:ext cx="97243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new</a:t>
            </a: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Console()</a:t>
            </a: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7996" y="2636647"/>
            <a:ext cx="4464685" cy="1945005"/>
          </a:xfrm>
          <a:custGeom>
            <a:avLst/>
            <a:gdLst/>
            <a:ahLst/>
            <a:cxnLst/>
            <a:rect l="l" t="t" r="r" b="b"/>
            <a:pathLst>
              <a:path w="4464685" h="1945004">
                <a:moveTo>
                  <a:pt x="0" y="1944496"/>
                </a:moveTo>
                <a:lnTo>
                  <a:pt x="4464558" y="1944496"/>
                </a:lnTo>
                <a:lnTo>
                  <a:pt x="4464558" y="0"/>
                </a:lnTo>
                <a:lnTo>
                  <a:pt x="0" y="0"/>
                </a:lnTo>
                <a:lnTo>
                  <a:pt x="0" y="1944496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7996" y="2345651"/>
            <a:ext cx="4464685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1446530">
              <a:lnSpc>
                <a:spcPct val="100000"/>
              </a:lnSpc>
              <a:spcBef>
                <a:spcPts val="31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사용하는 객체를 직접</a:t>
            </a:r>
            <a:r>
              <a:rPr sz="1300" spc="-1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11240" y="2636647"/>
            <a:ext cx="4464685" cy="1945005"/>
          </a:xfrm>
          <a:custGeom>
            <a:avLst/>
            <a:gdLst/>
            <a:ahLst/>
            <a:cxnLst/>
            <a:rect l="l" t="t" r="r" b="b"/>
            <a:pathLst>
              <a:path w="4464684" h="1945004">
                <a:moveTo>
                  <a:pt x="0" y="1944496"/>
                </a:moveTo>
                <a:lnTo>
                  <a:pt x="4464558" y="1944496"/>
                </a:lnTo>
                <a:lnTo>
                  <a:pt x="4464558" y="0"/>
                </a:lnTo>
                <a:lnTo>
                  <a:pt x="0" y="0"/>
                </a:lnTo>
                <a:lnTo>
                  <a:pt x="0" y="1944496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11240" y="2345651"/>
            <a:ext cx="4464685" cy="2404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31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외부에서   의존관계 </a:t>
            </a:r>
            <a:r>
              <a:rPr sz="1300" spc="-1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30671" y="4761103"/>
            <a:ext cx="4445635" cy="612775"/>
          </a:xfrm>
          <a:custGeom>
            <a:avLst/>
            <a:gdLst/>
            <a:ahLst/>
            <a:cxnLst/>
            <a:rect l="l" t="t" r="r" b="b"/>
            <a:pathLst>
              <a:path w="4445634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7" y="0"/>
                </a:lnTo>
                <a:lnTo>
                  <a:pt x="4343019" y="0"/>
                </a:lnTo>
                <a:lnTo>
                  <a:pt x="4382762" y="8024"/>
                </a:lnTo>
                <a:lnTo>
                  <a:pt x="4415218" y="29908"/>
                </a:lnTo>
                <a:lnTo>
                  <a:pt x="4437102" y="62364"/>
                </a:lnTo>
                <a:lnTo>
                  <a:pt x="4445127" y="102108"/>
                </a:lnTo>
                <a:lnTo>
                  <a:pt x="4445127" y="510413"/>
                </a:lnTo>
                <a:lnTo>
                  <a:pt x="4437102" y="550156"/>
                </a:lnTo>
                <a:lnTo>
                  <a:pt x="4415218" y="582612"/>
                </a:lnTo>
                <a:lnTo>
                  <a:pt x="4382762" y="604496"/>
                </a:lnTo>
                <a:lnTo>
                  <a:pt x="4343019" y="612521"/>
                </a:lnTo>
                <a:lnTo>
                  <a:pt x="102107" y="612521"/>
                </a:lnTo>
                <a:lnTo>
                  <a:pt x="62364" y="604496"/>
                </a:lnTo>
                <a:lnTo>
                  <a:pt x="29908" y="582612"/>
                </a:lnTo>
                <a:lnTo>
                  <a:pt x="8024" y="550156"/>
                </a:lnTo>
                <a:lnTo>
                  <a:pt x="0" y="510413"/>
                </a:lnTo>
                <a:lnTo>
                  <a:pt x="0" y="102108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2851" y="4879975"/>
            <a:ext cx="38950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객체는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인터페이스에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의한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의존관계만을</a:t>
            </a:r>
            <a:r>
              <a:rPr sz="11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알고 </a:t>
            </a:r>
            <a:r>
              <a:rPr sz="1100" spc="-1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있으며</a:t>
            </a:r>
            <a:r>
              <a:rPr sz="1100" spc="-1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sz="11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</a:t>
            </a:r>
            <a:r>
              <a:rPr sz="11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클래스에</a:t>
            </a:r>
            <a:r>
              <a:rPr sz="11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대한</a:t>
            </a:r>
            <a:r>
              <a:rPr sz="1100" spc="-9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차이를</a:t>
            </a:r>
            <a:r>
              <a:rPr sz="11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모르므로</a:t>
            </a:r>
            <a:r>
              <a:rPr sz="11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서로</a:t>
            </a:r>
            <a:r>
              <a:rPr sz="1100" spc="-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다른</a:t>
            </a:r>
            <a:r>
              <a:rPr sz="11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구현체로</a:t>
            </a:r>
            <a:r>
              <a:rPr sz="11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대체가</a:t>
            </a:r>
            <a:r>
              <a:rPr sz="11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1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41804" y="3105023"/>
            <a:ext cx="99060" cy="216535"/>
          </a:xfrm>
          <a:custGeom>
            <a:avLst/>
            <a:gdLst/>
            <a:ahLst/>
            <a:cxnLst/>
            <a:rect l="l" t="t" r="r" b="b"/>
            <a:pathLst>
              <a:path w="99060" h="216535">
                <a:moveTo>
                  <a:pt x="0" y="216026"/>
                </a:moveTo>
                <a:lnTo>
                  <a:pt x="98892" y="216026"/>
                </a:lnTo>
                <a:lnTo>
                  <a:pt x="98892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41804" y="3791584"/>
            <a:ext cx="99060" cy="216535"/>
          </a:xfrm>
          <a:custGeom>
            <a:avLst/>
            <a:gdLst/>
            <a:ahLst/>
            <a:cxnLst/>
            <a:rect l="l" t="t" r="r" b="b"/>
            <a:pathLst>
              <a:path w="99060" h="216535">
                <a:moveTo>
                  <a:pt x="0" y="216026"/>
                </a:moveTo>
                <a:lnTo>
                  <a:pt x="98892" y="216026"/>
                </a:lnTo>
                <a:lnTo>
                  <a:pt x="98892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74511" y="2875660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90" h="643254">
                <a:moveTo>
                  <a:pt x="1018793" y="0"/>
                </a:moveTo>
                <a:lnTo>
                  <a:pt x="107061" y="0"/>
                </a:lnTo>
                <a:lnTo>
                  <a:pt x="65365" y="8425"/>
                </a:lnTo>
                <a:lnTo>
                  <a:pt x="31337" y="31400"/>
                </a:lnTo>
                <a:lnTo>
                  <a:pt x="8405" y="65472"/>
                </a:lnTo>
                <a:lnTo>
                  <a:pt x="0" y="107187"/>
                </a:lnTo>
                <a:lnTo>
                  <a:pt x="0" y="535813"/>
                </a:lnTo>
                <a:lnTo>
                  <a:pt x="8405" y="577528"/>
                </a:lnTo>
                <a:lnTo>
                  <a:pt x="31337" y="611600"/>
                </a:lnTo>
                <a:lnTo>
                  <a:pt x="65365" y="634575"/>
                </a:lnTo>
                <a:lnTo>
                  <a:pt x="107061" y="643001"/>
                </a:lnTo>
                <a:lnTo>
                  <a:pt x="1018793" y="643001"/>
                </a:lnTo>
                <a:lnTo>
                  <a:pt x="1060509" y="634575"/>
                </a:lnTo>
                <a:lnTo>
                  <a:pt x="1094581" y="611600"/>
                </a:lnTo>
                <a:lnTo>
                  <a:pt x="1117556" y="577528"/>
                </a:lnTo>
                <a:lnTo>
                  <a:pt x="1125982" y="535813"/>
                </a:lnTo>
                <a:lnTo>
                  <a:pt x="1125982" y="107187"/>
                </a:lnTo>
                <a:lnTo>
                  <a:pt x="1117556" y="65472"/>
                </a:lnTo>
                <a:lnTo>
                  <a:pt x="1094581" y="31400"/>
                </a:lnTo>
                <a:lnTo>
                  <a:pt x="1060509" y="8425"/>
                </a:lnTo>
                <a:lnTo>
                  <a:pt x="10187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74511" y="2875660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90" h="643254">
                <a:moveTo>
                  <a:pt x="0" y="107187"/>
                </a:moveTo>
                <a:lnTo>
                  <a:pt x="8405" y="65472"/>
                </a:lnTo>
                <a:lnTo>
                  <a:pt x="31337" y="31400"/>
                </a:lnTo>
                <a:lnTo>
                  <a:pt x="65365" y="8425"/>
                </a:lnTo>
                <a:lnTo>
                  <a:pt x="107061" y="0"/>
                </a:lnTo>
                <a:lnTo>
                  <a:pt x="1018793" y="0"/>
                </a:lnTo>
                <a:lnTo>
                  <a:pt x="1060509" y="8425"/>
                </a:lnTo>
                <a:lnTo>
                  <a:pt x="1094581" y="31400"/>
                </a:lnTo>
                <a:lnTo>
                  <a:pt x="1117556" y="65472"/>
                </a:lnTo>
                <a:lnTo>
                  <a:pt x="1125982" y="107187"/>
                </a:lnTo>
                <a:lnTo>
                  <a:pt x="1125982" y="535813"/>
                </a:lnTo>
                <a:lnTo>
                  <a:pt x="1117556" y="577528"/>
                </a:lnTo>
                <a:lnTo>
                  <a:pt x="1094581" y="611600"/>
                </a:lnTo>
                <a:lnTo>
                  <a:pt x="1060509" y="634575"/>
                </a:lnTo>
                <a:lnTo>
                  <a:pt x="1018793" y="643001"/>
                </a:lnTo>
                <a:lnTo>
                  <a:pt x="107061" y="643001"/>
                </a:lnTo>
                <a:lnTo>
                  <a:pt x="65365" y="634575"/>
                </a:lnTo>
                <a:lnTo>
                  <a:pt x="31337" y="611600"/>
                </a:lnTo>
                <a:lnTo>
                  <a:pt x="8405" y="577528"/>
                </a:lnTo>
                <a:lnTo>
                  <a:pt x="0" y="535813"/>
                </a:lnTo>
                <a:lnTo>
                  <a:pt x="0" y="107187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9773" y="3083178"/>
            <a:ext cx="2933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File</a:t>
            </a:r>
            <a:r>
              <a:rPr sz="12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74511" y="3578225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90" h="643254">
                <a:moveTo>
                  <a:pt x="1018793" y="0"/>
                </a:moveTo>
                <a:lnTo>
                  <a:pt x="107061" y="0"/>
                </a:lnTo>
                <a:lnTo>
                  <a:pt x="65365" y="8405"/>
                </a:lnTo>
                <a:lnTo>
                  <a:pt x="31337" y="31337"/>
                </a:lnTo>
                <a:lnTo>
                  <a:pt x="8405" y="65365"/>
                </a:lnTo>
                <a:lnTo>
                  <a:pt x="0" y="107061"/>
                </a:lnTo>
                <a:lnTo>
                  <a:pt x="0" y="535686"/>
                </a:lnTo>
                <a:lnTo>
                  <a:pt x="8405" y="577401"/>
                </a:lnTo>
                <a:lnTo>
                  <a:pt x="31337" y="611473"/>
                </a:lnTo>
                <a:lnTo>
                  <a:pt x="65365" y="634448"/>
                </a:lnTo>
                <a:lnTo>
                  <a:pt x="107061" y="642874"/>
                </a:lnTo>
                <a:lnTo>
                  <a:pt x="1018793" y="642874"/>
                </a:lnTo>
                <a:lnTo>
                  <a:pt x="1060509" y="634448"/>
                </a:lnTo>
                <a:lnTo>
                  <a:pt x="1094581" y="611473"/>
                </a:lnTo>
                <a:lnTo>
                  <a:pt x="1117556" y="577401"/>
                </a:lnTo>
                <a:lnTo>
                  <a:pt x="1125982" y="535686"/>
                </a:lnTo>
                <a:lnTo>
                  <a:pt x="1125982" y="107061"/>
                </a:lnTo>
                <a:lnTo>
                  <a:pt x="1117556" y="65365"/>
                </a:lnTo>
                <a:lnTo>
                  <a:pt x="1094581" y="31337"/>
                </a:lnTo>
                <a:lnTo>
                  <a:pt x="1060509" y="8405"/>
                </a:lnTo>
                <a:lnTo>
                  <a:pt x="10187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74511" y="3578225"/>
            <a:ext cx="1126490" cy="643255"/>
          </a:xfrm>
          <a:custGeom>
            <a:avLst/>
            <a:gdLst/>
            <a:ahLst/>
            <a:cxnLst/>
            <a:rect l="l" t="t" r="r" b="b"/>
            <a:pathLst>
              <a:path w="1126490" h="643254">
                <a:moveTo>
                  <a:pt x="0" y="107061"/>
                </a:moveTo>
                <a:lnTo>
                  <a:pt x="8405" y="65365"/>
                </a:lnTo>
                <a:lnTo>
                  <a:pt x="31337" y="31337"/>
                </a:lnTo>
                <a:lnTo>
                  <a:pt x="65365" y="8405"/>
                </a:lnTo>
                <a:lnTo>
                  <a:pt x="107061" y="0"/>
                </a:lnTo>
                <a:lnTo>
                  <a:pt x="1018793" y="0"/>
                </a:lnTo>
                <a:lnTo>
                  <a:pt x="1060509" y="8405"/>
                </a:lnTo>
                <a:lnTo>
                  <a:pt x="1094581" y="31337"/>
                </a:lnTo>
                <a:lnTo>
                  <a:pt x="1117556" y="65365"/>
                </a:lnTo>
                <a:lnTo>
                  <a:pt x="1125982" y="107061"/>
                </a:lnTo>
                <a:lnTo>
                  <a:pt x="1125982" y="535686"/>
                </a:lnTo>
                <a:lnTo>
                  <a:pt x="1117556" y="577401"/>
                </a:lnTo>
                <a:lnTo>
                  <a:pt x="1094581" y="611473"/>
                </a:lnTo>
                <a:lnTo>
                  <a:pt x="1060509" y="634448"/>
                </a:lnTo>
                <a:lnTo>
                  <a:pt x="1018793" y="642874"/>
                </a:lnTo>
                <a:lnTo>
                  <a:pt x="107061" y="642874"/>
                </a:lnTo>
                <a:lnTo>
                  <a:pt x="65365" y="634448"/>
                </a:lnTo>
                <a:lnTo>
                  <a:pt x="31337" y="611473"/>
                </a:lnTo>
                <a:lnTo>
                  <a:pt x="8405" y="577401"/>
                </a:lnTo>
                <a:lnTo>
                  <a:pt x="0" y="535686"/>
                </a:lnTo>
                <a:lnTo>
                  <a:pt x="0" y="107061"/>
                </a:lnTo>
                <a:close/>
              </a:path>
            </a:pathLst>
          </a:custGeom>
          <a:ln w="634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4172" y="3785742"/>
            <a:ext cx="70434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Console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17280" y="2858007"/>
            <a:ext cx="1143000" cy="1363345"/>
          </a:xfrm>
          <a:custGeom>
            <a:avLst/>
            <a:gdLst/>
            <a:ahLst/>
            <a:cxnLst/>
            <a:rect l="l" t="t" r="r" b="b"/>
            <a:pathLst>
              <a:path w="1143000" h="1363345">
                <a:moveTo>
                  <a:pt x="952500" y="0"/>
                </a:moveTo>
                <a:lnTo>
                  <a:pt x="190500" y="0"/>
                </a:lnTo>
                <a:lnTo>
                  <a:pt x="146797" y="5027"/>
                </a:lnTo>
                <a:lnTo>
                  <a:pt x="106691" y="19349"/>
                </a:lnTo>
                <a:lnTo>
                  <a:pt x="71321" y="41827"/>
                </a:lnTo>
                <a:lnTo>
                  <a:pt x="41827" y="71321"/>
                </a:lnTo>
                <a:lnTo>
                  <a:pt x="19349" y="106691"/>
                </a:lnTo>
                <a:lnTo>
                  <a:pt x="5027" y="146797"/>
                </a:lnTo>
                <a:lnTo>
                  <a:pt x="0" y="190500"/>
                </a:lnTo>
                <a:lnTo>
                  <a:pt x="0" y="1172590"/>
                </a:lnTo>
                <a:lnTo>
                  <a:pt x="5027" y="1216293"/>
                </a:lnTo>
                <a:lnTo>
                  <a:pt x="19349" y="1256399"/>
                </a:lnTo>
                <a:lnTo>
                  <a:pt x="41827" y="1291769"/>
                </a:lnTo>
                <a:lnTo>
                  <a:pt x="71321" y="1321263"/>
                </a:lnTo>
                <a:lnTo>
                  <a:pt x="106691" y="1343741"/>
                </a:lnTo>
                <a:lnTo>
                  <a:pt x="146797" y="1358063"/>
                </a:lnTo>
                <a:lnTo>
                  <a:pt x="190500" y="1363090"/>
                </a:lnTo>
                <a:lnTo>
                  <a:pt x="952500" y="1363090"/>
                </a:lnTo>
                <a:lnTo>
                  <a:pt x="996162" y="1358063"/>
                </a:lnTo>
                <a:lnTo>
                  <a:pt x="1036253" y="1343741"/>
                </a:lnTo>
                <a:lnTo>
                  <a:pt x="1071625" y="1321263"/>
                </a:lnTo>
                <a:lnTo>
                  <a:pt x="1101132" y="1291769"/>
                </a:lnTo>
                <a:lnTo>
                  <a:pt x="1123627" y="1256399"/>
                </a:lnTo>
                <a:lnTo>
                  <a:pt x="1137965" y="1216293"/>
                </a:lnTo>
                <a:lnTo>
                  <a:pt x="1143000" y="1172590"/>
                </a:lnTo>
                <a:lnTo>
                  <a:pt x="1143000" y="190500"/>
                </a:lnTo>
                <a:lnTo>
                  <a:pt x="1137965" y="146797"/>
                </a:lnTo>
                <a:lnTo>
                  <a:pt x="1123627" y="106691"/>
                </a:lnTo>
                <a:lnTo>
                  <a:pt x="1101132" y="71321"/>
                </a:lnTo>
                <a:lnTo>
                  <a:pt x="1071625" y="41827"/>
                </a:lnTo>
                <a:lnTo>
                  <a:pt x="1036253" y="19349"/>
                </a:lnTo>
                <a:lnTo>
                  <a:pt x="996162" y="5027"/>
                </a:lnTo>
                <a:lnTo>
                  <a:pt x="9525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17280" y="2858007"/>
            <a:ext cx="1143000" cy="1363345"/>
          </a:xfrm>
          <a:custGeom>
            <a:avLst/>
            <a:gdLst/>
            <a:ahLst/>
            <a:cxnLst/>
            <a:rect l="l" t="t" r="r" b="b"/>
            <a:pathLst>
              <a:path w="1143000" h="1363345">
                <a:moveTo>
                  <a:pt x="0" y="190500"/>
                </a:moveTo>
                <a:lnTo>
                  <a:pt x="5027" y="146797"/>
                </a:lnTo>
                <a:lnTo>
                  <a:pt x="19349" y="106691"/>
                </a:lnTo>
                <a:lnTo>
                  <a:pt x="41827" y="71321"/>
                </a:lnTo>
                <a:lnTo>
                  <a:pt x="71321" y="41827"/>
                </a:lnTo>
                <a:lnTo>
                  <a:pt x="106691" y="19349"/>
                </a:lnTo>
                <a:lnTo>
                  <a:pt x="146797" y="5027"/>
                </a:lnTo>
                <a:lnTo>
                  <a:pt x="190500" y="0"/>
                </a:lnTo>
                <a:lnTo>
                  <a:pt x="952500" y="0"/>
                </a:lnTo>
                <a:lnTo>
                  <a:pt x="996162" y="5027"/>
                </a:lnTo>
                <a:lnTo>
                  <a:pt x="1036253" y="19349"/>
                </a:lnTo>
                <a:lnTo>
                  <a:pt x="1071625" y="41827"/>
                </a:lnTo>
                <a:lnTo>
                  <a:pt x="1101132" y="71321"/>
                </a:lnTo>
                <a:lnTo>
                  <a:pt x="1123627" y="106691"/>
                </a:lnTo>
                <a:lnTo>
                  <a:pt x="1137965" y="146797"/>
                </a:lnTo>
                <a:lnTo>
                  <a:pt x="1143000" y="190500"/>
                </a:lnTo>
                <a:lnTo>
                  <a:pt x="1143000" y="1172590"/>
                </a:lnTo>
                <a:lnTo>
                  <a:pt x="1137965" y="1216293"/>
                </a:lnTo>
                <a:lnTo>
                  <a:pt x="1123627" y="1256399"/>
                </a:lnTo>
                <a:lnTo>
                  <a:pt x="1101132" y="1291769"/>
                </a:lnTo>
                <a:lnTo>
                  <a:pt x="1071625" y="1321263"/>
                </a:lnTo>
                <a:lnTo>
                  <a:pt x="1036253" y="1343741"/>
                </a:lnTo>
                <a:lnTo>
                  <a:pt x="996162" y="1358063"/>
                </a:lnTo>
                <a:lnTo>
                  <a:pt x="952500" y="1363090"/>
                </a:lnTo>
                <a:lnTo>
                  <a:pt x="190500" y="1363090"/>
                </a:lnTo>
                <a:lnTo>
                  <a:pt x="146797" y="1358063"/>
                </a:lnTo>
                <a:lnTo>
                  <a:pt x="106691" y="1343741"/>
                </a:lnTo>
                <a:lnTo>
                  <a:pt x="71321" y="1321263"/>
                </a:lnTo>
                <a:lnTo>
                  <a:pt x="41827" y="1291769"/>
                </a:lnTo>
                <a:lnTo>
                  <a:pt x="19349" y="1256399"/>
                </a:lnTo>
                <a:lnTo>
                  <a:pt x="5027" y="1216293"/>
                </a:lnTo>
                <a:lnTo>
                  <a:pt x="0" y="1172590"/>
                </a:lnTo>
                <a:lnTo>
                  <a:pt x="0" y="190500"/>
                </a:lnTo>
                <a:close/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09772" y="3425444"/>
            <a:ext cx="5985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Writer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00493" y="3149473"/>
            <a:ext cx="1717039" cy="127000"/>
          </a:xfrm>
          <a:custGeom>
            <a:avLst/>
            <a:gdLst/>
            <a:ahLst/>
            <a:cxnLst/>
            <a:rect l="l" t="t" r="r" b="b"/>
            <a:pathLst>
              <a:path w="1717040" h="127000">
                <a:moveTo>
                  <a:pt x="1589785" y="0"/>
                </a:moveTo>
                <a:lnTo>
                  <a:pt x="1589785" y="127000"/>
                </a:lnTo>
                <a:lnTo>
                  <a:pt x="1704085" y="69850"/>
                </a:lnTo>
                <a:lnTo>
                  <a:pt x="1602485" y="69850"/>
                </a:lnTo>
                <a:lnTo>
                  <a:pt x="1602485" y="57150"/>
                </a:lnTo>
                <a:lnTo>
                  <a:pt x="1704085" y="57150"/>
                </a:lnTo>
                <a:lnTo>
                  <a:pt x="1589785" y="0"/>
                </a:lnTo>
                <a:close/>
              </a:path>
              <a:path w="1717040" h="127000">
                <a:moveTo>
                  <a:pt x="1589785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589785" y="69850"/>
                </a:lnTo>
                <a:lnTo>
                  <a:pt x="1589785" y="57150"/>
                </a:lnTo>
                <a:close/>
              </a:path>
              <a:path w="1717040" h="127000">
                <a:moveTo>
                  <a:pt x="1704085" y="57150"/>
                </a:moveTo>
                <a:lnTo>
                  <a:pt x="1602485" y="57150"/>
                </a:lnTo>
                <a:lnTo>
                  <a:pt x="1602485" y="69850"/>
                </a:lnTo>
                <a:lnTo>
                  <a:pt x="1704085" y="69850"/>
                </a:lnTo>
                <a:lnTo>
                  <a:pt x="1716785" y="63500"/>
                </a:lnTo>
                <a:lnTo>
                  <a:pt x="1704085" y="571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00493" y="3836161"/>
            <a:ext cx="1717039" cy="127000"/>
          </a:xfrm>
          <a:custGeom>
            <a:avLst/>
            <a:gdLst/>
            <a:ahLst/>
            <a:cxnLst/>
            <a:rect l="l" t="t" r="r" b="b"/>
            <a:pathLst>
              <a:path w="1717040" h="127000">
                <a:moveTo>
                  <a:pt x="1589785" y="0"/>
                </a:moveTo>
                <a:lnTo>
                  <a:pt x="1589785" y="127000"/>
                </a:lnTo>
                <a:lnTo>
                  <a:pt x="1704085" y="69850"/>
                </a:lnTo>
                <a:lnTo>
                  <a:pt x="1602485" y="69850"/>
                </a:lnTo>
                <a:lnTo>
                  <a:pt x="1602485" y="57150"/>
                </a:lnTo>
                <a:lnTo>
                  <a:pt x="1704085" y="57150"/>
                </a:lnTo>
                <a:lnTo>
                  <a:pt x="1589785" y="0"/>
                </a:lnTo>
                <a:close/>
              </a:path>
              <a:path w="1717040" h="127000">
                <a:moveTo>
                  <a:pt x="1589785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1589785" y="69850"/>
                </a:lnTo>
                <a:lnTo>
                  <a:pt x="1589785" y="57150"/>
                </a:lnTo>
                <a:close/>
              </a:path>
              <a:path w="1717040" h="127000">
                <a:moveTo>
                  <a:pt x="1704085" y="57150"/>
                </a:moveTo>
                <a:lnTo>
                  <a:pt x="1602485" y="57150"/>
                </a:lnTo>
                <a:lnTo>
                  <a:pt x="1602485" y="69850"/>
                </a:lnTo>
                <a:lnTo>
                  <a:pt x="1704085" y="69850"/>
                </a:lnTo>
                <a:lnTo>
                  <a:pt x="1716785" y="63500"/>
                </a:lnTo>
                <a:lnTo>
                  <a:pt x="1704085" y="571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45958" y="2994786"/>
            <a:ext cx="6915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0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79486" y="3925061"/>
            <a:ext cx="6915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</a:t>
            </a:r>
            <a:r>
              <a:rPr sz="10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0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717280" y="3105023"/>
            <a:ext cx="99060" cy="216535"/>
          </a:xfrm>
          <a:custGeom>
            <a:avLst/>
            <a:gdLst/>
            <a:ahLst/>
            <a:cxnLst/>
            <a:rect l="l" t="t" r="r" b="b"/>
            <a:pathLst>
              <a:path w="99059" h="216535">
                <a:moveTo>
                  <a:pt x="0" y="216026"/>
                </a:moveTo>
                <a:lnTo>
                  <a:pt x="98891" y="216026"/>
                </a:lnTo>
                <a:lnTo>
                  <a:pt x="98891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717280" y="3791584"/>
            <a:ext cx="99060" cy="216535"/>
          </a:xfrm>
          <a:custGeom>
            <a:avLst/>
            <a:gdLst/>
            <a:ahLst/>
            <a:cxnLst/>
            <a:rect l="l" t="t" r="r" b="b"/>
            <a:pathLst>
              <a:path w="99059" h="216535">
                <a:moveTo>
                  <a:pt x="0" y="216026"/>
                </a:moveTo>
                <a:lnTo>
                  <a:pt x="98891" y="216026"/>
                </a:lnTo>
                <a:lnTo>
                  <a:pt x="98891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3043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2.1 </a:t>
            </a:r>
            <a:r>
              <a:rPr sz="2200" spc="-30" dirty="0" err="1">
                <a:cs typeface="Noto Sans CJK JP Regular"/>
              </a:rPr>
              <a:t>IoC</a:t>
            </a:r>
            <a:r>
              <a:rPr sz="2200" spc="-30" dirty="0">
                <a:cs typeface="Noto Sans CJK JP Regular"/>
              </a:rPr>
              <a:t> </a:t>
            </a:r>
            <a:r>
              <a:rPr sz="2200" spc="-35" dirty="0" smtClean="0">
                <a:cs typeface="Noto Sans CJK JP Regular"/>
              </a:rPr>
              <a:t>(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/</a:t>
            </a:r>
            <a:r>
              <a:rPr lang="en-US" sz="2200" spc="-35" dirty="0" smtClean="0">
                <a:cs typeface="Noto Sans CJK JP Regular"/>
              </a:rPr>
              <a:t>8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-5" dirty="0">
                <a:cs typeface="Noto Sans CJK JP Regular"/>
              </a:rPr>
              <a:t>Dependency </a:t>
            </a:r>
            <a:r>
              <a:rPr sz="2200" dirty="0">
                <a:cs typeface="Noto Sans CJK JP Regular"/>
              </a:rPr>
              <a:t>Injection</a:t>
            </a:r>
            <a:r>
              <a:rPr sz="2200" spc="-21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(5/5)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01331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사용하는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생성을  </a:t>
            </a:r>
            <a:r>
              <a:rPr sz="18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컨테이너에게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위임하여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생성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로직이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없어졌습니다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생성에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주도권을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필요로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곳으로 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넘겨주어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때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필요한  곳에서  객체를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생성하는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Setter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 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 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세가지  </a:t>
            </a:r>
            <a:r>
              <a:rPr sz="1800" spc="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 </a:t>
            </a:r>
            <a:r>
              <a:rPr lang="ko-KR" altLang="en-US" spc="-235" dirty="0" err="1">
                <a:latin typeface="가는각진제목체" pitchFamily="18" charset="-127"/>
                <a:ea typeface="가는각진제목체" pitchFamily="18" charset="-127"/>
                <a:cs typeface="Trebuchet MS"/>
              </a:rPr>
              <a:t>를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모두</a:t>
            </a:r>
            <a:r>
              <a:rPr sz="1800" spc="-2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설정하는  방법으로  </a:t>
            </a:r>
            <a:r>
              <a:rPr sz="1800" spc="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XML,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자바소스코드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사용하는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방법을</a:t>
            </a:r>
            <a:r>
              <a:rPr sz="1800" spc="-1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3092" y="3066542"/>
            <a:ext cx="425450" cy="1044575"/>
          </a:xfrm>
          <a:custGeom>
            <a:avLst/>
            <a:gdLst/>
            <a:ahLst/>
            <a:cxnLst/>
            <a:rect l="l" t="t" r="r" b="b"/>
            <a:pathLst>
              <a:path w="425450" h="1044575">
                <a:moveTo>
                  <a:pt x="206375" y="1031621"/>
                </a:moveTo>
                <a:lnTo>
                  <a:pt x="0" y="1031621"/>
                </a:lnTo>
                <a:lnTo>
                  <a:pt x="0" y="1044321"/>
                </a:lnTo>
                <a:lnTo>
                  <a:pt x="216280" y="1044321"/>
                </a:lnTo>
                <a:lnTo>
                  <a:pt x="219075" y="1041527"/>
                </a:lnTo>
                <a:lnTo>
                  <a:pt x="219075" y="1037971"/>
                </a:lnTo>
                <a:lnTo>
                  <a:pt x="206375" y="1037971"/>
                </a:lnTo>
                <a:lnTo>
                  <a:pt x="206375" y="1031621"/>
                </a:lnTo>
                <a:close/>
              </a:path>
              <a:path w="425450" h="1044575">
                <a:moveTo>
                  <a:pt x="370416" y="31750"/>
                </a:moveTo>
                <a:lnTo>
                  <a:pt x="209168" y="31750"/>
                </a:lnTo>
                <a:lnTo>
                  <a:pt x="206375" y="34544"/>
                </a:lnTo>
                <a:lnTo>
                  <a:pt x="206375" y="1037971"/>
                </a:lnTo>
                <a:lnTo>
                  <a:pt x="212725" y="1031621"/>
                </a:lnTo>
                <a:lnTo>
                  <a:pt x="219075" y="1031621"/>
                </a:lnTo>
                <a:lnTo>
                  <a:pt x="219075" y="44450"/>
                </a:lnTo>
                <a:lnTo>
                  <a:pt x="212725" y="44450"/>
                </a:lnTo>
                <a:lnTo>
                  <a:pt x="219075" y="38100"/>
                </a:lnTo>
                <a:lnTo>
                  <a:pt x="374650" y="38100"/>
                </a:lnTo>
                <a:lnTo>
                  <a:pt x="370416" y="31750"/>
                </a:lnTo>
                <a:close/>
              </a:path>
              <a:path w="425450" h="1044575">
                <a:moveTo>
                  <a:pt x="219075" y="1031621"/>
                </a:moveTo>
                <a:lnTo>
                  <a:pt x="212725" y="1031621"/>
                </a:lnTo>
                <a:lnTo>
                  <a:pt x="206375" y="1037971"/>
                </a:lnTo>
                <a:lnTo>
                  <a:pt x="219075" y="1037971"/>
                </a:lnTo>
                <a:lnTo>
                  <a:pt x="219075" y="1031621"/>
                </a:lnTo>
                <a:close/>
              </a:path>
              <a:path w="425450" h="1044575">
                <a:moveTo>
                  <a:pt x="374650" y="38100"/>
                </a:moveTo>
                <a:lnTo>
                  <a:pt x="349250" y="76200"/>
                </a:lnTo>
                <a:lnTo>
                  <a:pt x="412750" y="44450"/>
                </a:lnTo>
                <a:lnTo>
                  <a:pt x="374650" y="44450"/>
                </a:lnTo>
                <a:lnTo>
                  <a:pt x="374650" y="38100"/>
                </a:lnTo>
                <a:close/>
              </a:path>
              <a:path w="425450" h="1044575">
                <a:moveTo>
                  <a:pt x="219075" y="38100"/>
                </a:moveTo>
                <a:lnTo>
                  <a:pt x="212725" y="44450"/>
                </a:lnTo>
                <a:lnTo>
                  <a:pt x="219075" y="44450"/>
                </a:lnTo>
                <a:lnTo>
                  <a:pt x="219075" y="38100"/>
                </a:lnTo>
                <a:close/>
              </a:path>
              <a:path w="425450" h="1044575">
                <a:moveTo>
                  <a:pt x="374650" y="38100"/>
                </a:moveTo>
                <a:lnTo>
                  <a:pt x="219075" y="38100"/>
                </a:lnTo>
                <a:lnTo>
                  <a:pt x="219075" y="44450"/>
                </a:lnTo>
                <a:lnTo>
                  <a:pt x="370416" y="44450"/>
                </a:lnTo>
                <a:lnTo>
                  <a:pt x="374650" y="38100"/>
                </a:lnTo>
                <a:close/>
              </a:path>
              <a:path w="425450" h="1044575">
                <a:moveTo>
                  <a:pt x="412750" y="31750"/>
                </a:moveTo>
                <a:lnTo>
                  <a:pt x="374650" y="31750"/>
                </a:lnTo>
                <a:lnTo>
                  <a:pt x="374650" y="44450"/>
                </a:lnTo>
                <a:lnTo>
                  <a:pt x="412750" y="44450"/>
                </a:lnTo>
                <a:lnTo>
                  <a:pt x="425450" y="38100"/>
                </a:lnTo>
                <a:lnTo>
                  <a:pt x="412750" y="31750"/>
                </a:lnTo>
                <a:close/>
              </a:path>
              <a:path w="425450" h="1044575">
                <a:moveTo>
                  <a:pt x="349250" y="0"/>
                </a:moveTo>
                <a:lnTo>
                  <a:pt x="374650" y="38100"/>
                </a:lnTo>
                <a:lnTo>
                  <a:pt x="374650" y="31750"/>
                </a:lnTo>
                <a:lnTo>
                  <a:pt x="412750" y="31750"/>
                </a:lnTo>
                <a:lnTo>
                  <a:pt x="34925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76950"/>
              </p:ext>
            </p:extLst>
          </p:nvPr>
        </p:nvGraphicFramePr>
        <p:xfrm>
          <a:off x="7043673" y="2777350"/>
          <a:ext cx="1438910" cy="176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/>
                <a:gridCol w="699770"/>
              </a:tblGrid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58445" marR="187325" indent="240665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interface  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CookbookService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Trebuchet MS"/>
                          <a:cs typeface="Trebuchet MS"/>
                        </a:rPr>
                        <a:t>CookbookServiceImpl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49971"/>
              </p:ext>
            </p:extLst>
          </p:nvPr>
        </p:nvGraphicFramePr>
        <p:xfrm>
          <a:off x="672198" y="2345251"/>
          <a:ext cx="9888219" cy="3137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5761990"/>
                <a:gridCol w="3735704"/>
              </a:tblGrid>
              <a:tr h="213995">
                <a:tc rowSpan="4">
                  <a:txBody>
                    <a:bodyPr/>
                    <a:lstStyle/>
                    <a:p>
                      <a:pPr marL="13462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10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11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12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13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14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15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16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CookbookServiceImpl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CookbookService</a:t>
                      </a:r>
                      <a:r>
                        <a:rPr sz="1100" b="1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704850" marR="1314450" indent="-30543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3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void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setCookbookDao(CookbookDao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cookbookDao)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cookbookDao;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@Override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List&lt;Cookbook&gt; </a:t>
                      </a:r>
                      <a:r>
                        <a:rPr sz="1100" b="1" spc="30" dirty="0">
                          <a:latin typeface="Arial"/>
                          <a:cs typeface="Arial"/>
                        </a:rPr>
                        <a:t>findAllCookbooks()</a:t>
                      </a:r>
                      <a:r>
                        <a:rPr sz="1100" b="1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704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290" dirty="0">
                          <a:solidFill>
                            <a:srgbClr val="3E7E5F"/>
                          </a:solidFill>
                          <a:latin typeface="Arial"/>
                          <a:cs typeface="Arial"/>
                        </a:rPr>
                        <a:t>//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704850">
                        <a:lnSpc>
                          <a:spcPct val="100000"/>
                        </a:lnSpc>
                      </a:pPr>
                      <a:r>
                        <a:rPr sz="1100" b="1" spc="6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1100" b="1" spc="2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55" dirty="0">
                          <a:latin typeface="Arial"/>
                          <a:cs typeface="Arial"/>
                        </a:rPr>
                        <a:t>.retrieveAll();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29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......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R="31750" algn="r">
                        <a:lnSpc>
                          <a:spcPct val="100000"/>
                        </a:lnSpc>
                      </a:pPr>
                      <a:r>
                        <a:rPr sz="1050" i="1" spc="-4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CookbookServiceImpl.java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클래스</a:t>
                      </a:r>
                      <a:r>
                        <a:rPr sz="900" spc="-6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다이어그램</a:t>
                      </a:r>
                      <a:r>
                        <a:rPr sz="9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2198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146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5105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8265" marR="3213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[Line6] </a:t>
                      </a:r>
                      <a:r>
                        <a:rPr sz="1000" spc="10" dirty="0">
                          <a:latin typeface="Trebuchet MS"/>
                          <a:cs typeface="Trebuchet MS"/>
                        </a:rPr>
                        <a:t>cookbookDao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객체를</a:t>
                      </a:r>
                      <a:r>
                        <a:rPr sz="10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new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생성없이 </a:t>
                      </a:r>
                      <a:r>
                        <a:rPr sz="1000" spc="20" dirty="0">
                          <a:latin typeface="Trebuchet MS"/>
                          <a:cs typeface="Trebuchet MS"/>
                        </a:rPr>
                        <a:t>IoC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컨테이너로 부터  </a:t>
                      </a:r>
                      <a:r>
                        <a:rPr sz="1000" spc="-70" dirty="0">
                          <a:latin typeface="Trebuchet MS"/>
                          <a:cs typeface="Trebuchet MS"/>
                        </a:rPr>
                        <a:t>Setter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방식으로 </a:t>
                      </a:r>
                      <a:r>
                        <a:rPr sz="1000" spc="-60" dirty="0">
                          <a:latin typeface="Trebuchet MS"/>
                          <a:cs typeface="Trebuchet MS"/>
                        </a:rPr>
                        <a:t>Injection</a:t>
                      </a:r>
                      <a:r>
                        <a:rPr sz="1000" spc="-60" dirty="0">
                          <a:latin typeface="Noto Sans CJK JP Regular"/>
                          <a:cs typeface="Noto Sans CJK JP Regular"/>
                        </a:rPr>
                        <a:t>합니다</a:t>
                      </a:r>
                      <a:r>
                        <a:rPr sz="1000" spc="-6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356470" y="2954401"/>
            <a:ext cx="124968" cy="15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86822" y="2954401"/>
            <a:ext cx="124968" cy="1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07682"/>
              </p:ext>
            </p:extLst>
          </p:nvPr>
        </p:nvGraphicFramePr>
        <p:xfrm>
          <a:off x="8905367" y="2777350"/>
          <a:ext cx="1486535" cy="176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50"/>
                <a:gridCol w="756285"/>
              </a:tblGrid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51790" marR="300355" indent="161290">
                        <a:lnSpc>
                          <a:spcPct val="10000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interface  </a:t>
                      </a:r>
                      <a:r>
                        <a:rPr sz="1000" spc="20" dirty="0">
                          <a:latin typeface="Trebuchet MS"/>
                          <a:cs typeface="Trebuchet MS"/>
                        </a:rPr>
                        <a:t>CookbookDao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647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Trebuchet MS"/>
                          <a:cs typeface="Trebuchet MS"/>
                        </a:rPr>
                        <a:t>JdbcCookbookDao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7480681" y="2954401"/>
            <a:ext cx="124968" cy="150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11414" y="2954401"/>
            <a:ext cx="124968" cy="1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08392" y="3431540"/>
            <a:ext cx="154558" cy="138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61448" y="3431540"/>
            <a:ext cx="154558" cy="138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6091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2.2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0" dirty="0">
                <a:cs typeface="Noto Sans CJK JP Regular"/>
              </a:rPr>
              <a:t>IoC </a:t>
            </a:r>
            <a:r>
              <a:rPr sz="2200" spc="-35" dirty="0">
                <a:cs typeface="Noto Sans CJK JP Regular"/>
              </a:rPr>
              <a:t>(1/3)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0" dirty="0">
                <a:cs typeface="Noto Sans CJK JP Regular"/>
              </a:rPr>
              <a:t>IoC</a:t>
            </a:r>
            <a:r>
              <a:rPr sz="2200" spc="11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용어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14781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800" spc="-1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(Bean)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이란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스프링이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관리하는 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객체로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관리되는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(Managed 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Object)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라고도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Wingdings"/>
              <a:buChar char=""/>
              <a:tabLst>
                <a:tab pos="241300" algn="l"/>
              </a:tabLst>
            </a:pP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생성과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제어의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관점에서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1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팩토리</a:t>
            </a:r>
            <a:r>
              <a:rPr sz="1800" spc="-1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(Bean </a:t>
            </a:r>
            <a:r>
              <a:rPr sz="1800" spc="-1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Factory)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라고도</a:t>
            </a:r>
            <a:r>
              <a:rPr sz="1800" spc="-2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컨텍스트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스프링이 제공하는 애플리케이션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기능을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포함하는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의미입니다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프레임워크는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컨테이너와 </a:t>
            </a:r>
            <a:r>
              <a:rPr sz="1800" spc="-240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컨텍스트를</a:t>
            </a:r>
            <a:r>
              <a:rPr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포함한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스프링의</a:t>
            </a:r>
            <a:r>
              <a:rPr sz="1800" spc="-2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기능을</a:t>
            </a:r>
            <a:r>
              <a:rPr sz="1800" spc="-15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포괄합니다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27206"/>
              </p:ext>
            </p:extLst>
          </p:nvPr>
        </p:nvGraphicFramePr>
        <p:xfrm>
          <a:off x="768667" y="2345689"/>
          <a:ext cx="9577705" cy="354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/>
                <a:gridCol w="7777480"/>
              </a:tblGrid>
              <a:tr h="359410">
                <a:tc>
                  <a:txBody>
                    <a:bodyPr/>
                    <a:lstStyle/>
                    <a:p>
                      <a:pPr marL="591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b="1" spc="1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</a:t>
                      </a:r>
                      <a:r>
                        <a:rPr sz="1300" b="1" spc="-3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300" spc="10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용어</a:t>
                      </a:r>
                      <a:r>
                        <a:rPr sz="1300" b="1" spc="10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175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10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설명</a:t>
                      </a:r>
                      <a:r>
                        <a:rPr sz="1300" b="1" spc="10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17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 marR="1266825">
                        <a:lnSpc>
                          <a:spcPts val="128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 </a:t>
                      </a:r>
                      <a:r>
                        <a:rPr sz="1650" spc="-195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98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marR="554609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스프링이 </a:t>
                      </a:r>
                      <a:r>
                        <a:rPr sz="1100" spc="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방식으로 관리하는 오브젝트 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관리 되는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오브젝트라고도</a:t>
                      </a:r>
                      <a:r>
                        <a:rPr sz="1100" spc="-15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함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100" spc="-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스프링이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직접 그 생성과 제어를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담당하는 오브젝트만을 </a:t>
                      </a:r>
                      <a:r>
                        <a:rPr sz="1100" spc="-8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100" spc="-8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100" spc="-8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이라고</a:t>
                      </a:r>
                      <a:r>
                        <a:rPr sz="1100" spc="-1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함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1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 marR="819150">
                        <a:lnSpc>
                          <a:spcPts val="128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650" spc="-195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팩토리  </a:t>
                      </a:r>
                      <a:r>
                        <a:rPr sz="1100" spc="-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</a:t>
                      </a:r>
                      <a:r>
                        <a:rPr sz="1100" spc="-8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5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factory)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 marR="935990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스프링이 </a:t>
                      </a:r>
                      <a:r>
                        <a:rPr sz="11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</a:t>
                      </a:r>
                      <a:r>
                        <a:rPr sz="11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를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담당하는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핵심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컨테이너로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빈을 </a:t>
                      </a:r>
                      <a:r>
                        <a:rPr sz="1100" spc="-1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등록</a:t>
                      </a:r>
                      <a:r>
                        <a:rPr sz="1100" spc="-1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생성하고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조회하고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돌려주고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그 외에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부가적으로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빈을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관리하는 기능을 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담당함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 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보통은 이 빈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팩토리를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바로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사용하지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않고 이를 확장한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애플리케이션 컨텍스트를</a:t>
                      </a:r>
                      <a:r>
                        <a:rPr sz="11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이용합니다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1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marL="111125" marR="408940">
                        <a:lnSpc>
                          <a:spcPts val="1280"/>
                        </a:lnSpc>
                        <a:spcBef>
                          <a:spcPts val="985"/>
                        </a:spcBef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애플리케이션</a:t>
                      </a:r>
                      <a:r>
                        <a:rPr sz="1650" spc="-202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컨텍스트 </a:t>
                      </a:r>
                      <a:r>
                        <a:rPr sz="1650" spc="-202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(application</a:t>
                      </a:r>
                      <a:r>
                        <a:rPr sz="1100" spc="-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5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context)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2509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marR="27584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팩토리를 확장한 </a:t>
                      </a:r>
                      <a:r>
                        <a:rPr sz="1100" spc="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컨테이너로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빈을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등록하고 관리하는 기본적인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기능은 빈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팩토리와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동일함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 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스프링이</a:t>
                      </a:r>
                      <a:r>
                        <a:rPr sz="1100" spc="-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제공하는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각종</a:t>
                      </a:r>
                      <a:r>
                        <a:rPr sz="1100" spc="-9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부가</a:t>
                      </a:r>
                      <a:r>
                        <a:rPr sz="1100" spc="-9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서비스를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추가로</a:t>
                      </a:r>
                      <a:r>
                        <a:rPr sz="1100" spc="-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제공함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1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marL="111125" marR="177165">
                        <a:lnSpc>
                          <a:spcPts val="1280"/>
                        </a:lnSpc>
                        <a:spcBef>
                          <a:spcPts val="985"/>
                        </a:spcBef>
                      </a:pPr>
                      <a:r>
                        <a:rPr sz="1100" spc="-1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설정정보</a:t>
                      </a:r>
                      <a:r>
                        <a:rPr sz="1650" spc="-240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/</a:t>
                      </a:r>
                      <a:r>
                        <a:rPr sz="1100" spc="-1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설정</a:t>
                      </a:r>
                      <a:r>
                        <a:rPr sz="1650" spc="-240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메타정보 </a:t>
                      </a:r>
                      <a:r>
                        <a:rPr sz="1650" spc="-202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(configuration</a:t>
                      </a:r>
                      <a:r>
                        <a:rPr sz="1100" spc="-9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metadata)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2509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애플리케이션 컨텍스트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또는 빈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팩토리가 </a:t>
                      </a:r>
                      <a:r>
                        <a:rPr sz="11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</a:t>
                      </a:r>
                      <a:r>
                        <a:rPr sz="11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를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적용하기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위해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사용하는 메타정보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03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</a:t>
                      </a:r>
                      <a:r>
                        <a:rPr sz="1650" spc="-157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프레임워크</a:t>
                      </a:r>
                      <a:r>
                        <a:rPr sz="1650" baseline="25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650" baseline="2525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317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IoC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컨테이너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</a:t>
                      </a:r>
                      <a:r>
                        <a:rPr sz="1100" spc="-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애플리케이션 컨텍스트를 포함해서 스프링이 제공하는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모든 기능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칭함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27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5423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2.2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0" dirty="0">
                <a:cs typeface="Noto Sans CJK JP Regular"/>
              </a:rPr>
              <a:t>IoC </a:t>
            </a:r>
            <a:r>
              <a:rPr sz="2200" spc="-35" dirty="0">
                <a:cs typeface="Noto Sans CJK JP Regular"/>
              </a:rPr>
              <a:t>(2/3) </a:t>
            </a:r>
            <a:r>
              <a:rPr sz="2200" spc="-130" dirty="0">
                <a:cs typeface="Arial"/>
              </a:rPr>
              <a:t>–</a:t>
            </a:r>
            <a:r>
              <a:rPr sz="2200" spc="240" dirty="0">
                <a:cs typeface="Arial"/>
              </a:rPr>
              <a:t> </a:t>
            </a:r>
            <a:r>
              <a:rPr sz="2200" spc="65" dirty="0" err="1">
                <a:cs typeface="Noto Sans CJK JP Regular"/>
              </a:rPr>
              <a:t>IoC</a:t>
            </a:r>
            <a:r>
              <a:rPr sz="2200" spc="65" dirty="0" err="1" smtClean="0">
                <a:cs typeface="Noto Sans CJK JP Regular"/>
              </a:rPr>
              <a:t>컨테이너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09904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오브젝트의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생성과  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관계설정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제거 등의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작업을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 대신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독립된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</a:t>
            </a:r>
            <a:r>
              <a:rPr sz="18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담당합니다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 대신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 오브젝트에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제어권을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갖고 있어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 </a:t>
            </a:r>
            <a:r>
              <a:rPr sz="18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하며</a:t>
            </a:r>
            <a:r>
              <a:rPr sz="1800" spc="-1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컨테이너를 </a:t>
            </a:r>
            <a:r>
              <a:rPr sz="1800" spc="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라고</a:t>
            </a:r>
            <a:r>
              <a:rPr sz="1800" spc="-2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스프링에서 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담당하는 컨테이너에는 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BeanFactory, </a:t>
            </a:r>
            <a:r>
              <a:rPr sz="1800" spc="-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</a:t>
            </a:r>
            <a:r>
              <a:rPr sz="1800" spc="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기본적으로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설정하지  않으면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내부에서 생성하는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오브젝트를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모두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싱글톤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</a:t>
            </a:r>
            <a:r>
              <a:rPr sz="1800" spc="-1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만듭니다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718" y="2107183"/>
            <a:ext cx="8953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7347" y="2642870"/>
            <a:ext cx="786714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755" y="2348800"/>
            <a:ext cx="2304415" cy="89960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744220" marR="692785" indent="767715">
              <a:lnSpc>
                <a:spcPct val="100000"/>
              </a:lnSpc>
            </a:pP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lang="en-US" sz="1200" spc="-30" dirty="0">
              <a:solidFill>
                <a:srgbClr val="0D0D0D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744220" marR="692785" indent="767715" algn="r">
              <a:lnSpc>
                <a:spcPct val="100000"/>
              </a:lnSpc>
            </a:pPr>
            <a:r>
              <a:rPr sz="1200" b="1" spc="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200" b="1" spc="-8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200" b="1" spc="-3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200" b="1" spc="-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n</a:t>
            </a:r>
            <a:r>
              <a:rPr sz="1200" b="1" spc="-7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Fa</a:t>
            </a:r>
            <a:r>
              <a:rPr sz="1200" b="1" spc="-8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ct</a:t>
            </a:r>
            <a:r>
              <a:rPr sz="1200" b="1" spc="-2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</a:t>
            </a:r>
            <a:r>
              <a:rPr sz="1200" b="1" spc="-7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r</a:t>
            </a:r>
            <a:r>
              <a:rPr sz="1200" b="1" spc="-11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y</a:t>
            </a:r>
            <a:r>
              <a:rPr sz="1200" b="1" spc="-3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7347" y="4237354"/>
            <a:ext cx="786714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5755" y="3573017"/>
            <a:ext cx="2304415" cy="1692275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515620" marR="464184" indent="996315">
              <a:lnSpc>
                <a:spcPct val="100000"/>
              </a:lnSpc>
              <a:spcBef>
                <a:spcPts val="5"/>
              </a:spcBef>
            </a:pP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lang="en-US" sz="1200" spc="-30" dirty="0" smtClean="0">
              <a:solidFill>
                <a:srgbClr val="0D0D0D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515620" marR="464184" indent="996315" algn="r">
              <a:lnSpc>
                <a:spcPct val="100000"/>
              </a:lnSpc>
              <a:spcBef>
                <a:spcPts val="5"/>
              </a:spcBef>
            </a:pPr>
            <a:r>
              <a:rPr sz="1200" b="1" spc="5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200" b="1" spc="-3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pp</a:t>
            </a:r>
            <a:r>
              <a:rPr sz="1200" b="1" spc="-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</a:t>
            </a:r>
            <a:r>
              <a:rPr sz="1200" b="1" spc="-3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ca</a:t>
            </a:r>
            <a:r>
              <a:rPr sz="1200" b="1" spc="-8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ti</a:t>
            </a:r>
            <a:r>
              <a:rPr sz="1200" b="1" spc="-1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</a:t>
            </a:r>
            <a:r>
              <a:rPr sz="1200" b="1" spc="-5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n</a:t>
            </a:r>
            <a:r>
              <a:rPr sz="1200" b="1" spc="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200" b="1" spc="-2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</a:t>
            </a:r>
            <a:r>
              <a:rPr sz="1200" b="1" spc="-5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n</a:t>
            </a:r>
            <a:r>
              <a:rPr sz="1200" b="1" spc="-12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tex</a:t>
            </a:r>
            <a:r>
              <a:rPr sz="1200" b="1" spc="-10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</a:t>
            </a:r>
            <a:r>
              <a:rPr sz="1200" b="1" spc="-3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7347" y="5659831"/>
            <a:ext cx="786384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755" y="5517286"/>
            <a:ext cx="2304415" cy="502061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none" lIns="0" tIns="0" rIns="0" bIns="0" rtlCol="0">
            <a:noAutofit/>
          </a:bodyPr>
          <a:lstStyle/>
          <a:p>
            <a:pPr marL="358775" marR="307340" indent="1153160">
              <a:lnSpc>
                <a:spcPct val="100000"/>
              </a:lnSpc>
              <a:spcBef>
                <a:spcPts val="1035"/>
              </a:spcBef>
            </a:pPr>
            <a:r>
              <a:rPr sz="1200" spc="-30" dirty="0">
                <a:solidFill>
                  <a:srgbClr val="0D0D0D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lang="en-US" sz="1200" spc="-30" dirty="0" smtClean="0">
              <a:solidFill>
                <a:srgbClr val="0D0D0D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58775" marR="307340" indent="1153160" algn="r">
              <a:lnSpc>
                <a:spcPct val="100000"/>
              </a:lnSpc>
              <a:spcBef>
                <a:spcPts val="1035"/>
              </a:spcBef>
            </a:pPr>
            <a:r>
              <a:rPr sz="1200" b="1" spc="14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W</a:t>
            </a:r>
            <a:r>
              <a:rPr sz="1200" b="1" spc="-8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200" b="1" spc="-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200" b="1" spc="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200" b="1" spc="-4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pp</a:t>
            </a:r>
            <a:r>
              <a:rPr sz="1200" b="1" spc="-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l</a:t>
            </a:r>
            <a:r>
              <a:rPr sz="1200" b="1" spc="-1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</a:t>
            </a:r>
            <a:r>
              <a:rPr sz="1200" b="1" spc="-5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cati</a:t>
            </a:r>
            <a:r>
              <a:rPr sz="1200" b="1" spc="-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</a:t>
            </a:r>
            <a:r>
              <a:rPr sz="1200" b="1" spc="-5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n</a:t>
            </a:r>
            <a:r>
              <a:rPr sz="1200" b="1" spc="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200" b="1" spc="-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</a:t>
            </a:r>
            <a:r>
              <a:rPr sz="1200" b="1" spc="-5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n</a:t>
            </a:r>
            <a:r>
              <a:rPr sz="1200" b="1" spc="-12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tex</a:t>
            </a:r>
            <a:r>
              <a:rPr sz="1200" b="1" spc="-7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t</a:t>
            </a:r>
            <a:r>
              <a:rPr sz="1200" b="1" spc="-3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84400" y="3301491"/>
            <a:ext cx="127000" cy="271780"/>
          </a:xfrm>
          <a:custGeom>
            <a:avLst/>
            <a:gdLst/>
            <a:ahLst/>
            <a:cxnLst/>
            <a:rect l="l" t="t" r="r" b="b"/>
            <a:pathLst>
              <a:path w="127000" h="271779">
                <a:moveTo>
                  <a:pt x="69850" y="114300"/>
                </a:moveTo>
                <a:lnTo>
                  <a:pt x="57150" y="114300"/>
                </a:lnTo>
                <a:lnTo>
                  <a:pt x="57150" y="271525"/>
                </a:lnTo>
                <a:lnTo>
                  <a:pt x="69850" y="271525"/>
                </a:lnTo>
                <a:lnTo>
                  <a:pt x="69850" y="114300"/>
                </a:lnTo>
                <a:close/>
              </a:path>
              <a:path w="127000" h="271779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271779">
                <a:moveTo>
                  <a:pt x="120650" y="114300"/>
                </a:moveTo>
                <a:lnTo>
                  <a:pt x="69850" y="114300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84400" y="5265292"/>
            <a:ext cx="127000" cy="251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053" y="2348801"/>
            <a:ext cx="6481445" cy="899605"/>
          </a:xfrm>
          <a:prstGeom prst="rect">
            <a:avLst/>
          </a:prstGeom>
          <a:solidFill>
            <a:srgbClr val="F1F1F1"/>
          </a:solidFill>
          <a:ln w="6350">
            <a:solidFill>
              <a:srgbClr val="D9D9D9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78460" indent="-287020">
              <a:lnSpc>
                <a:spcPct val="100000"/>
              </a:lnSpc>
              <a:spcBef>
                <a:spcPts val="295"/>
              </a:spcBef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(bean)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객체에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대한  생성과  제공을</a:t>
            </a:r>
            <a:r>
              <a:rPr sz="14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담당</a:t>
            </a: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78460" indent="-287020">
              <a:lnSpc>
                <a:spcPct val="100000"/>
              </a:lnSpc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단일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유형의 객체를  생성하는 것이  </a:t>
            </a:r>
            <a:r>
              <a:rPr sz="14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아니라</a:t>
            </a:r>
            <a:r>
              <a:rPr sz="1400" spc="-1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여러  유형의 </a:t>
            </a:r>
            <a:r>
              <a:rPr sz="14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(bean)</a:t>
            </a:r>
            <a:r>
              <a:rPr sz="14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sz="14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</a:t>
            </a: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78460" indent="-287020">
              <a:lnSpc>
                <a:spcPct val="100000"/>
              </a:lnSpc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간의  연관 관계를  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클라이언트의 요청  시  빈을</a:t>
            </a:r>
            <a:r>
              <a:rPr sz="14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78460" indent="-287020">
              <a:lnSpc>
                <a:spcPct val="100000"/>
              </a:lnSpc>
              <a:spcBef>
                <a:spcPts val="5"/>
              </a:spcBef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라이프  사이클을</a:t>
            </a:r>
            <a:r>
              <a:rPr sz="14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2053" y="3573017"/>
            <a:ext cx="6481445" cy="1692275"/>
          </a:xfrm>
          <a:custGeom>
            <a:avLst/>
            <a:gdLst/>
            <a:ahLst/>
            <a:cxnLst/>
            <a:rect l="l" t="t" r="r" b="b"/>
            <a:pathLst>
              <a:path w="6481445" h="1692275">
                <a:moveTo>
                  <a:pt x="0" y="1692274"/>
                </a:moveTo>
                <a:lnTo>
                  <a:pt x="6480937" y="1692274"/>
                </a:lnTo>
                <a:lnTo>
                  <a:pt x="6480937" y="0"/>
                </a:lnTo>
                <a:lnTo>
                  <a:pt x="0" y="0"/>
                </a:lnTo>
                <a:lnTo>
                  <a:pt x="0" y="16922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2053" y="3573017"/>
            <a:ext cx="6481445" cy="1692275"/>
          </a:xfrm>
          <a:custGeom>
            <a:avLst/>
            <a:gdLst/>
            <a:ahLst/>
            <a:cxnLst/>
            <a:rect l="l" t="t" r="r" b="b"/>
            <a:pathLst>
              <a:path w="6481445" h="1692275">
                <a:moveTo>
                  <a:pt x="0" y="1692274"/>
                </a:moveTo>
                <a:lnTo>
                  <a:pt x="6480937" y="1692274"/>
                </a:lnTo>
                <a:lnTo>
                  <a:pt x="6480937" y="0"/>
                </a:lnTo>
                <a:lnTo>
                  <a:pt x="0" y="0"/>
                </a:lnTo>
                <a:lnTo>
                  <a:pt x="0" y="1692274"/>
                </a:lnTo>
                <a:close/>
              </a:path>
            </a:pathLst>
          </a:custGeom>
          <a:ln w="6350">
            <a:solidFill>
              <a:srgbClr val="D9D9D9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1290" y="4664709"/>
            <a:ext cx="628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64001" y="3597655"/>
            <a:ext cx="4871720" cy="151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0"/>
              </a:spcBef>
              <a:buChar char="-"/>
              <a:tabLst>
                <a:tab pos="286385" algn="l"/>
                <a:tab pos="287020" algn="l"/>
              </a:tabLst>
            </a:pPr>
            <a:r>
              <a:rPr sz="14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BeanFactory</a:t>
            </a:r>
            <a:r>
              <a:rPr sz="1400" spc="-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제공하는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 기능</a:t>
            </a:r>
            <a:r>
              <a:rPr sz="14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 indent="-286385">
              <a:lnSpc>
                <a:spcPct val="100000"/>
              </a:lnSpc>
              <a:spcBef>
                <a:spcPts val="5"/>
              </a:spcBef>
              <a:buFont typeface="Trebuchet MS"/>
              <a:buChar char="-"/>
              <a:tabLst>
                <a:tab pos="286385" algn="l"/>
                <a:tab pos="28702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애플리케이션을 개발하는데  필요한  여러  기능을 추가함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 indent="-286385">
              <a:lnSpc>
                <a:spcPct val="100000"/>
              </a:lnSpc>
              <a:buChar char="-"/>
              <a:tabLst>
                <a:tab pos="286385" algn="l"/>
                <a:tab pos="287020" algn="l"/>
              </a:tabLst>
            </a:pPr>
            <a:r>
              <a:rPr sz="1400" spc="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I18N,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리소스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로딩</a:t>
            </a:r>
            <a:r>
              <a:rPr sz="14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이벤트  발생  및</a:t>
            </a:r>
            <a:r>
              <a:rPr sz="14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통지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 indent="-286385">
              <a:lnSpc>
                <a:spcPct val="100000"/>
              </a:lnSpc>
              <a:buFont typeface="Trebuchet MS"/>
              <a:buChar char="-"/>
              <a:tabLst>
                <a:tab pos="286385" algn="l"/>
                <a:tab pos="28702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 생성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시  모든  빈  정보를</a:t>
            </a:r>
            <a:r>
              <a:rPr sz="1400" spc="-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메모리에 로딩함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 indent="-286385">
              <a:lnSpc>
                <a:spcPct val="100000"/>
              </a:lnSpc>
              <a:buFont typeface="Trebuchet MS"/>
              <a:buChar char="-"/>
              <a:tabLst>
                <a:tab pos="286385" algn="l"/>
                <a:tab pos="28702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싱글톤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레지스트리로서의  애플리케이션</a:t>
            </a:r>
            <a:r>
              <a:rPr sz="14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컨텍스트임</a:t>
            </a:r>
            <a:r>
              <a:rPr sz="1400" spc="-1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 indent="-286385">
              <a:lnSpc>
                <a:spcPts val="1670"/>
              </a:lnSpc>
              <a:buFont typeface="Trebuchet MS"/>
              <a:buChar char="-"/>
              <a:tabLst>
                <a:tab pos="286385" algn="l"/>
                <a:tab pos="28702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기존의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오브젝트 팩토리와 비슷한  방식으로 동작하는 </a:t>
            </a:r>
            <a:r>
              <a:rPr sz="1400" spc="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400" spc="1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4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컨테이너임</a:t>
            </a:r>
            <a:r>
              <a:rPr sz="1400" spc="-1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86385">
              <a:lnSpc>
                <a:spcPts val="1670"/>
              </a:lnSpc>
            </a:pP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2053" y="5517286"/>
            <a:ext cx="6481445" cy="469359"/>
          </a:xfrm>
          <a:prstGeom prst="rect">
            <a:avLst/>
          </a:prstGeom>
          <a:solidFill>
            <a:srgbClr val="F1F1F1"/>
          </a:solidFill>
          <a:ln w="6350">
            <a:solidFill>
              <a:srgbClr val="D9D9D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78460" indent="-287020">
              <a:lnSpc>
                <a:spcPct val="100000"/>
              </a:lnSpc>
              <a:spcBef>
                <a:spcPts val="300"/>
              </a:spcBef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웹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환경에서 사용할  때  필요한 기능이  추가된  애플리케이션</a:t>
            </a:r>
            <a:r>
              <a:rPr sz="14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컨텍스트</a:t>
            </a:r>
            <a:r>
              <a:rPr sz="1400" spc="-2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78460" indent="-287020">
              <a:lnSpc>
                <a:spcPct val="100000"/>
              </a:lnSpc>
              <a:buFont typeface="Trebuchet MS"/>
              <a:buChar char="-"/>
              <a:tabLst>
                <a:tab pos="377825" algn="l"/>
                <a:tab pos="378460" algn="l"/>
              </a:tabLst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가장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많이  </a:t>
            </a:r>
            <a:r>
              <a:rPr sz="14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사용하며</a:t>
            </a:r>
            <a:r>
              <a:rPr sz="1400" spc="-1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특히  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XmlWebApplicationContext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가장  많이</a:t>
            </a:r>
            <a:r>
              <a:rPr sz="14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</a:t>
            </a:r>
            <a:r>
              <a:rPr sz="14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82" y="2348864"/>
            <a:ext cx="2496820" cy="223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67410">
              <a:lnSpc>
                <a:spcPct val="100000"/>
              </a:lnSpc>
              <a:spcBef>
                <a:spcPts val="300"/>
              </a:spcBef>
            </a:pPr>
            <a:r>
              <a:rPr sz="1200" b="1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b="1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b="1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메타정보</a:t>
            </a:r>
            <a:r>
              <a:rPr sz="1200" b="1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4474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2.2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0" dirty="0">
                <a:cs typeface="Noto Sans CJK JP Regular"/>
              </a:rPr>
              <a:t>IoC </a:t>
            </a:r>
            <a:r>
              <a:rPr sz="2200" spc="-35" dirty="0">
                <a:cs typeface="Noto Sans CJK JP Regular"/>
              </a:rPr>
              <a:t>(3/3) </a:t>
            </a:r>
            <a:r>
              <a:rPr sz="2200" spc="-130" dirty="0">
                <a:cs typeface="Arial"/>
              </a:rPr>
              <a:t>–</a:t>
            </a:r>
            <a:r>
              <a:rPr sz="2200" spc="240" dirty="0">
                <a:cs typeface="Arial"/>
              </a:rPr>
              <a:t> </a:t>
            </a:r>
            <a:r>
              <a:rPr sz="2200" spc="145" dirty="0">
                <a:cs typeface="Noto Sans CJK JP Regular"/>
              </a:rPr>
              <a:t>설정메타정보</a:t>
            </a:r>
            <a:endParaRPr sz="2200" dirty="0"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118" y="794765"/>
            <a:ext cx="8752840" cy="13379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하나의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애플리케이션은 </a:t>
            </a:r>
            <a:r>
              <a:rPr sz="18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컨테이너에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의해 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클래스와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메타정보가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결합되어</a:t>
            </a: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만들어집니다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메타정보는 애플리케이션을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구성하는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객체와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객체사이의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상호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파일과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자바소스코드로 메타정보의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설정이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4142" y="2783204"/>
            <a:ext cx="1645285" cy="266740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527050">
              <a:lnSpc>
                <a:spcPct val="100000"/>
              </a:lnSpc>
              <a:spcBef>
                <a:spcPts val="640"/>
              </a:spcBef>
            </a:pPr>
            <a:r>
              <a:rPr sz="1200" spc="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</a:t>
            </a:r>
            <a:r>
              <a:rPr sz="12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문서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4142" y="3248405"/>
            <a:ext cx="1645285" cy="267381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645"/>
              </a:spcBef>
            </a:pPr>
            <a:r>
              <a:rPr sz="12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4142" y="3719321"/>
            <a:ext cx="1645285" cy="267381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582295">
              <a:lnSpc>
                <a:spcPct val="100000"/>
              </a:lnSpc>
              <a:spcBef>
                <a:spcPts val="645"/>
              </a:spcBef>
            </a:pPr>
            <a:r>
              <a:rPr sz="12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자바코드</a:t>
            </a:r>
            <a:r>
              <a:rPr sz="12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538" y="4797182"/>
            <a:ext cx="2494280" cy="1070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E7E7E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40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413384">
              <a:lnSpc>
                <a:spcPct val="100000"/>
              </a:lnSpc>
              <a:spcBef>
                <a:spcPts val="5"/>
              </a:spcBef>
            </a:pPr>
            <a:r>
              <a:rPr sz="1200" b="1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Business Objects</a:t>
            </a:r>
            <a:r>
              <a:rPr sz="1200" b="1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b="1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(POJO)</a:t>
            </a:r>
            <a:r>
              <a:rPr sz="1200" b="1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4283" y="3501009"/>
            <a:ext cx="1656714" cy="12628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E7E7E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40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451484">
              <a:lnSpc>
                <a:spcPct val="100000"/>
              </a:lnSpc>
            </a:pPr>
            <a:r>
              <a:rPr sz="1200" b="1" spc="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200" b="1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b="1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200" b="1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4597" y="3503294"/>
            <a:ext cx="2664460" cy="139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E7E7E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40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 b="1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42545" algn="ctr">
              <a:lnSpc>
                <a:spcPct val="100000"/>
              </a:lnSpc>
            </a:pPr>
            <a:r>
              <a:rPr sz="1200" b="1" spc="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 </a:t>
            </a:r>
            <a:r>
              <a:rPr sz="1200" b="1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된 빈 </a:t>
            </a:r>
            <a:r>
              <a:rPr sz="1200" b="1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객체로</a:t>
            </a:r>
            <a:r>
              <a:rPr sz="1200" b="1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b="1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이루어진</a:t>
            </a:r>
            <a:r>
              <a:rPr sz="1200" b="1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4450" algn="ctr">
              <a:lnSpc>
                <a:spcPct val="100000"/>
              </a:lnSpc>
            </a:pPr>
            <a:r>
              <a:rPr sz="1200" b="1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</a:t>
            </a:r>
            <a:r>
              <a:rPr sz="1200" b="1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94684" y="3344926"/>
            <a:ext cx="1109980" cy="840740"/>
          </a:xfrm>
          <a:custGeom>
            <a:avLst/>
            <a:gdLst/>
            <a:ahLst/>
            <a:cxnLst/>
            <a:rect l="l" t="t" r="r" b="b"/>
            <a:pathLst>
              <a:path w="1109979" h="840739">
                <a:moveTo>
                  <a:pt x="11556" y="0"/>
                </a:moveTo>
                <a:lnTo>
                  <a:pt x="0" y="15239"/>
                </a:lnTo>
                <a:lnTo>
                  <a:pt x="45592" y="49657"/>
                </a:lnTo>
                <a:lnTo>
                  <a:pt x="57150" y="34416"/>
                </a:lnTo>
                <a:lnTo>
                  <a:pt x="11556" y="0"/>
                </a:lnTo>
                <a:close/>
              </a:path>
              <a:path w="1109979" h="840739">
                <a:moveTo>
                  <a:pt x="72389" y="45974"/>
                </a:moveTo>
                <a:lnTo>
                  <a:pt x="60832" y="61087"/>
                </a:lnTo>
                <a:lnTo>
                  <a:pt x="106552" y="95503"/>
                </a:lnTo>
                <a:lnTo>
                  <a:pt x="117982" y="80390"/>
                </a:lnTo>
                <a:lnTo>
                  <a:pt x="72389" y="45974"/>
                </a:lnTo>
                <a:close/>
              </a:path>
              <a:path w="1109979" h="840739">
                <a:moveTo>
                  <a:pt x="133223" y="91821"/>
                </a:moveTo>
                <a:lnTo>
                  <a:pt x="121665" y="107061"/>
                </a:lnTo>
                <a:lnTo>
                  <a:pt x="167386" y="141477"/>
                </a:lnTo>
                <a:lnTo>
                  <a:pt x="178815" y="126237"/>
                </a:lnTo>
                <a:lnTo>
                  <a:pt x="133223" y="91821"/>
                </a:lnTo>
                <a:close/>
              </a:path>
              <a:path w="1109979" h="840739">
                <a:moveTo>
                  <a:pt x="194055" y="137668"/>
                </a:moveTo>
                <a:lnTo>
                  <a:pt x="182499" y="152908"/>
                </a:lnTo>
                <a:lnTo>
                  <a:pt x="228218" y="187325"/>
                </a:lnTo>
                <a:lnTo>
                  <a:pt x="239649" y="172085"/>
                </a:lnTo>
                <a:lnTo>
                  <a:pt x="194055" y="137668"/>
                </a:lnTo>
                <a:close/>
              </a:path>
              <a:path w="1109979" h="840739">
                <a:moveTo>
                  <a:pt x="254888" y="183641"/>
                </a:moveTo>
                <a:lnTo>
                  <a:pt x="243331" y="198754"/>
                </a:lnTo>
                <a:lnTo>
                  <a:pt x="289051" y="233172"/>
                </a:lnTo>
                <a:lnTo>
                  <a:pt x="300481" y="218059"/>
                </a:lnTo>
                <a:lnTo>
                  <a:pt x="254888" y="183641"/>
                </a:lnTo>
                <a:close/>
              </a:path>
              <a:path w="1109979" h="840739">
                <a:moveTo>
                  <a:pt x="315721" y="229488"/>
                </a:moveTo>
                <a:lnTo>
                  <a:pt x="304164" y="244728"/>
                </a:lnTo>
                <a:lnTo>
                  <a:pt x="349885" y="279146"/>
                </a:lnTo>
                <a:lnTo>
                  <a:pt x="361314" y="263906"/>
                </a:lnTo>
                <a:lnTo>
                  <a:pt x="315721" y="229488"/>
                </a:lnTo>
                <a:close/>
              </a:path>
              <a:path w="1109979" h="840739">
                <a:moveTo>
                  <a:pt x="376554" y="275336"/>
                </a:moveTo>
                <a:lnTo>
                  <a:pt x="364998" y="290575"/>
                </a:lnTo>
                <a:lnTo>
                  <a:pt x="410717" y="324993"/>
                </a:lnTo>
                <a:lnTo>
                  <a:pt x="422148" y="309753"/>
                </a:lnTo>
                <a:lnTo>
                  <a:pt x="376554" y="275336"/>
                </a:lnTo>
                <a:close/>
              </a:path>
              <a:path w="1109979" h="840739">
                <a:moveTo>
                  <a:pt x="437388" y="321182"/>
                </a:moveTo>
                <a:lnTo>
                  <a:pt x="425830" y="336423"/>
                </a:lnTo>
                <a:lnTo>
                  <a:pt x="471550" y="370840"/>
                </a:lnTo>
                <a:lnTo>
                  <a:pt x="482980" y="355600"/>
                </a:lnTo>
                <a:lnTo>
                  <a:pt x="437388" y="321182"/>
                </a:lnTo>
                <a:close/>
              </a:path>
              <a:path w="1109979" h="840739">
                <a:moveTo>
                  <a:pt x="498220" y="367156"/>
                </a:moveTo>
                <a:lnTo>
                  <a:pt x="486663" y="382269"/>
                </a:lnTo>
                <a:lnTo>
                  <a:pt x="532383" y="416687"/>
                </a:lnTo>
                <a:lnTo>
                  <a:pt x="543813" y="401574"/>
                </a:lnTo>
                <a:lnTo>
                  <a:pt x="498220" y="367156"/>
                </a:lnTo>
                <a:close/>
              </a:path>
              <a:path w="1109979" h="840739">
                <a:moveTo>
                  <a:pt x="559053" y="413004"/>
                </a:moveTo>
                <a:lnTo>
                  <a:pt x="547496" y="428244"/>
                </a:lnTo>
                <a:lnTo>
                  <a:pt x="593216" y="462661"/>
                </a:lnTo>
                <a:lnTo>
                  <a:pt x="604646" y="447421"/>
                </a:lnTo>
                <a:lnTo>
                  <a:pt x="559053" y="413004"/>
                </a:lnTo>
                <a:close/>
              </a:path>
              <a:path w="1109979" h="840739">
                <a:moveTo>
                  <a:pt x="619887" y="458850"/>
                </a:moveTo>
                <a:lnTo>
                  <a:pt x="608456" y="474091"/>
                </a:lnTo>
                <a:lnTo>
                  <a:pt x="654050" y="508507"/>
                </a:lnTo>
                <a:lnTo>
                  <a:pt x="665479" y="493268"/>
                </a:lnTo>
                <a:lnTo>
                  <a:pt x="619887" y="458850"/>
                </a:lnTo>
                <a:close/>
              </a:path>
              <a:path w="1109979" h="840739">
                <a:moveTo>
                  <a:pt x="680719" y="504825"/>
                </a:moveTo>
                <a:lnTo>
                  <a:pt x="669289" y="519938"/>
                </a:lnTo>
                <a:lnTo>
                  <a:pt x="714882" y="554355"/>
                </a:lnTo>
                <a:lnTo>
                  <a:pt x="726313" y="539242"/>
                </a:lnTo>
                <a:lnTo>
                  <a:pt x="680719" y="504825"/>
                </a:lnTo>
                <a:close/>
              </a:path>
              <a:path w="1109979" h="840739">
                <a:moveTo>
                  <a:pt x="741552" y="550672"/>
                </a:moveTo>
                <a:lnTo>
                  <a:pt x="730123" y="565912"/>
                </a:lnTo>
                <a:lnTo>
                  <a:pt x="775715" y="600329"/>
                </a:lnTo>
                <a:lnTo>
                  <a:pt x="787145" y="585088"/>
                </a:lnTo>
                <a:lnTo>
                  <a:pt x="741552" y="550672"/>
                </a:lnTo>
                <a:close/>
              </a:path>
              <a:path w="1109979" h="840739">
                <a:moveTo>
                  <a:pt x="802386" y="596519"/>
                </a:moveTo>
                <a:lnTo>
                  <a:pt x="790955" y="611759"/>
                </a:lnTo>
                <a:lnTo>
                  <a:pt x="836549" y="646176"/>
                </a:lnTo>
                <a:lnTo>
                  <a:pt x="847978" y="630936"/>
                </a:lnTo>
                <a:lnTo>
                  <a:pt x="802386" y="596519"/>
                </a:lnTo>
                <a:close/>
              </a:path>
              <a:path w="1109979" h="840739">
                <a:moveTo>
                  <a:pt x="863218" y="642366"/>
                </a:moveTo>
                <a:lnTo>
                  <a:pt x="851788" y="657606"/>
                </a:lnTo>
                <a:lnTo>
                  <a:pt x="897381" y="692023"/>
                </a:lnTo>
                <a:lnTo>
                  <a:pt x="908812" y="676782"/>
                </a:lnTo>
                <a:lnTo>
                  <a:pt x="863218" y="642366"/>
                </a:lnTo>
                <a:close/>
              </a:path>
              <a:path w="1109979" h="840739">
                <a:moveTo>
                  <a:pt x="924051" y="688340"/>
                </a:moveTo>
                <a:lnTo>
                  <a:pt x="912621" y="703580"/>
                </a:lnTo>
                <a:lnTo>
                  <a:pt x="958214" y="737869"/>
                </a:lnTo>
                <a:lnTo>
                  <a:pt x="969644" y="722757"/>
                </a:lnTo>
                <a:lnTo>
                  <a:pt x="924051" y="688340"/>
                </a:lnTo>
                <a:close/>
              </a:path>
              <a:path w="1109979" h="840739">
                <a:moveTo>
                  <a:pt x="1002791" y="808355"/>
                </a:moveTo>
                <a:lnTo>
                  <a:pt x="998092" y="812038"/>
                </a:lnTo>
                <a:lnTo>
                  <a:pt x="996823" y="822579"/>
                </a:lnTo>
                <a:lnTo>
                  <a:pt x="1000632" y="827278"/>
                </a:lnTo>
                <a:lnTo>
                  <a:pt x="1109599" y="840232"/>
                </a:lnTo>
                <a:lnTo>
                  <a:pt x="1106357" y="832485"/>
                </a:lnTo>
                <a:lnTo>
                  <a:pt x="1085723" y="832485"/>
                </a:lnTo>
                <a:lnTo>
                  <a:pt x="1084554" y="829691"/>
                </a:lnTo>
                <a:lnTo>
                  <a:pt x="1079880" y="829691"/>
                </a:lnTo>
                <a:lnTo>
                  <a:pt x="1060764" y="815260"/>
                </a:lnTo>
                <a:lnTo>
                  <a:pt x="1002791" y="808355"/>
                </a:lnTo>
                <a:close/>
              </a:path>
              <a:path w="1109979" h="840739">
                <a:moveTo>
                  <a:pt x="1088253" y="818527"/>
                </a:moveTo>
                <a:lnTo>
                  <a:pt x="1082881" y="825690"/>
                </a:lnTo>
                <a:lnTo>
                  <a:pt x="1085723" y="832485"/>
                </a:lnTo>
                <a:lnTo>
                  <a:pt x="1095628" y="819404"/>
                </a:lnTo>
                <a:lnTo>
                  <a:pt x="1088253" y="818527"/>
                </a:lnTo>
                <a:close/>
              </a:path>
              <a:path w="1109979" h="840739">
                <a:moveTo>
                  <a:pt x="1061592" y="736600"/>
                </a:moveTo>
                <a:lnTo>
                  <a:pt x="1051940" y="740663"/>
                </a:lnTo>
                <a:lnTo>
                  <a:pt x="1049654" y="746251"/>
                </a:lnTo>
                <a:lnTo>
                  <a:pt x="1072121" y="799965"/>
                </a:lnTo>
                <a:lnTo>
                  <a:pt x="1091311" y="814451"/>
                </a:lnTo>
                <a:lnTo>
                  <a:pt x="1088253" y="818527"/>
                </a:lnTo>
                <a:lnTo>
                  <a:pt x="1095628" y="819404"/>
                </a:lnTo>
                <a:lnTo>
                  <a:pt x="1085723" y="832485"/>
                </a:lnTo>
                <a:lnTo>
                  <a:pt x="1106357" y="832485"/>
                </a:lnTo>
                <a:lnTo>
                  <a:pt x="1067180" y="738886"/>
                </a:lnTo>
                <a:lnTo>
                  <a:pt x="1061592" y="736600"/>
                </a:lnTo>
                <a:close/>
              </a:path>
              <a:path w="1109979" h="840739">
                <a:moveTo>
                  <a:pt x="1060764" y="815260"/>
                </a:moveTo>
                <a:lnTo>
                  <a:pt x="1079880" y="829691"/>
                </a:lnTo>
                <a:lnTo>
                  <a:pt x="1082881" y="825690"/>
                </a:lnTo>
                <a:lnTo>
                  <a:pt x="1079447" y="817480"/>
                </a:lnTo>
                <a:lnTo>
                  <a:pt x="1060764" y="815260"/>
                </a:lnTo>
                <a:close/>
              </a:path>
              <a:path w="1109979" h="840739">
                <a:moveTo>
                  <a:pt x="1082881" y="825690"/>
                </a:moveTo>
                <a:lnTo>
                  <a:pt x="1079880" y="829691"/>
                </a:lnTo>
                <a:lnTo>
                  <a:pt x="1084554" y="829691"/>
                </a:lnTo>
                <a:lnTo>
                  <a:pt x="1082881" y="825690"/>
                </a:lnTo>
                <a:close/>
              </a:path>
              <a:path w="1109979" h="840739">
                <a:moveTo>
                  <a:pt x="1079447" y="817480"/>
                </a:moveTo>
                <a:lnTo>
                  <a:pt x="1082881" y="825690"/>
                </a:lnTo>
                <a:lnTo>
                  <a:pt x="1088253" y="818527"/>
                </a:lnTo>
                <a:lnTo>
                  <a:pt x="1079447" y="817480"/>
                </a:lnTo>
                <a:close/>
              </a:path>
              <a:path w="1109979" h="840739">
                <a:moveTo>
                  <a:pt x="1072121" y="799965"/>
                </a:moveTo>
                <a:lnTo>
                  <a:pt x="1079447" y="817480"/>
                </a:lnTo>
                <a:lnTo>
                  <a:pt x="1088253" y="818527"/>
                </a:lnTo>
                <a:lnTo>
                  <a:pt x="1091311" y="814451"/>
                </a:lnTo>
                <a:lnTo>
                  <a:pt x="1072121" y="799965"/>
                </a:lnTo>
                <a:close/>
              </a:path>
              <a:path w="1109979" h="840739">
                <a:moveTo>
                  <a:pt x="1045717" y="780034"/>
                </a:moveTo>
                <a:lnTo>
                  <a:pt x="1034288" y="795274"/>
                </a:lnTo>
                <a:lnTo>
                  <a:pt x="1060764" y="815260"/>
                </a:lnTo>
                <a:lnTo>
                  <a:pt x="1079447" y="817480"/>
                </a:lnTo>
                <a:lnTo>
                  <a:pt x="1072121" y="799965"/>
                </a:lnTo>
                <a:lnTo>
                  <a:pt x="1045717" y="780034"/>
                </a:lnTo>
                <a:close/>
              </a:path>
              <a:path w="1109979" h="840739">
                <a:moveTo>
                  <a:pt x="984885" y="734187"/>
                </a:moveTo>
                <a:lnTo>
                  <a:pt x="973454" y="749426"/>
                </a:lnTo>
                <a:lnTo>
                  <a:pt x="1019048" y="783844"/>
                </a:lnTo>
                <a:lnTo>
                  <a:pt x="1030477" y="768604"/>
                </a:lnTo>
                <a:lnTo>
                  <a:pt x="984885" y="73418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93540" y="4185030"/>
            <a:ext cx="1111250" cy="1157605"/>
          </a:xfrm>
          <a:custGeom>
            <a:avLst/>
            <a:gdLst/>
            <a:ahLst/>
            <a:cxnLst/>
            <a:rect l="l" t="t" r="r" b="b"/>
            <a:pathLst>
              <a:path w="1111250" h="1157604">
                <a:moveTo>
                  <a:pt x="39624" y="1102995"/>
                </a:moveTo>
                <a:lnTo>
                  <a:pt x="0" y="1144270"/>
                </a:lnTo>
                <a:lnTo>
                  <a:pt x="13843" y="1157351"/>
                </a:lnTo>
                <a:lnTo>
                  <a:pt x="53339" y="1116203"/>
                </a:lnTo>
                <a:lnTo>
                  <a:pt x="39624" y="1102995"/>
                </a:lnTo>
                <a:close/>
              </a:path>
              <a:path w="1111250" h="1157604">
                <a:moveTo>
                  <a:pt x="92329" y="1048004"/>
                </a:moveTo>
                <a:lnTo>
                  <a:pt x="52832" y="1089279"/>
                </a:lnTo>
                <a:lnTo>
                  <a:pt x="66548" y="1102360"/>
                </a:lnTo>
                <a:lnTo>
                  <a:pt x="106045" y="1061212"/>
                </a:lnTo>
                <a:lnTo>
                  <a:pt x="92329" y="1048004"/>
                </a:lnTo>
                <a:close/>
              </a:path>
              <a:path w="1111250" h="1157604">
                <a:moveTo>
                  <a:pt x="145034" y="993013"/>
                </a:moveTo>
                <a:lnTo>
                  <a:pt x="105537" y="1034288"/>
                </a:lnTo>
                <a:lnTo>
                  <a:pt x="119253" y="1047369"/>
                </a:lnTo>
                <a:lnTo>
                  <a:pt x="158876" y="1006221"/>
                </a:lnTo>
                <a:lnTo>
                  <a:pt x="145034" y="993013"/>
                </a:lnTo>
                <a:close/>
              </a:path>
              <a:path w="1111250" h="1157604">
                <a:moveTo>
                  <a:pt x="197866" y="938022"/>
                </a:moveTo>
                <a:lnTo>
                  <a:pt x="158242" y="979297"/>
                </a:lnTo>
                <a:lnTo>
                  <a:pt x="172085" y="992378"/>
                </a:lnTo>
                <a:lnTo>
                  <a:pt x="211582" y="951230"/>
                </a:lnTo>
                <a:lnTo>
                  <a:pt x="197866" y="938022"/>
                </a:lnTo>
                <a:close/>
              </a:path>
              <a:path w="1111250" h="1157604">
                <a:moveTo>
                  <a:pt x="250571" y="883031"/>
                </a:moveTo>
                <a:lnTo>
                  <a:pt x="211074" y="924306"/>
                </a:lnTo>
                <a:lnTo>
                  <a:pt x="224789" y="937387"/>
                </a:lnTo>
                <a:lnTo>
                  <a:pt x="264287" y="896239"/>
                </a:lnTo>
                <a:lnTo>
                  <a:pt x="250571" y="883031"/>
                </a:lnTo>
                <a:close/>
              </a:path>
              <a:path w="1111250" h="1157604">
                <a:moveTo>
                  <a:pt x="303403" y="828040"/>
                </a:moveTo>
                <a:lnTo>
                  <a:pt x="263779" y="869315"/>
                </a:lnTo>
                <a:lnTo>
                  <a:pt x="277495" y="882396"/>
                </a:lnTo>
                <a:lnTo>
                  <a:pt x="317119" y="841248"/>
                </a:lnTo>
                <a:lnTo>
                  <a:pt x="303403" y="828040"/>
                </a:lnTo>
                <a:close/>
              </a:path>
              <a:path w="1111250" h="1157604">
                <a:moveTo>
                  <a:pt x="356108" y="773049"/>
                </a:moveTo>
                <a:lnTo>
                  <a:pt x="316484" y="814324"/>
                </a:lnTo>
                <a:lnTo>
                  <a:pt x="330326" y="827405"/>
                </a:lnTo>
                <a:lnTo>
                  <a:pt x="369824" y="786257"/>
                </a:lnTo>
                <a:lnTo>
                  <a:pt x="356108" y="773049"/>
                </a:lnTo>
                <a:close/>
              </a:path>
              <a:path w="1111250" h="1157604">
                <a:moveTo>
                  <a:pt x="408813" y="718058"/>
                </a:moveTo>
                <a:lnTo>
                  <a:pt x="369316" y="759333"/>
                </a:lnTo>
                <a:lnTo>
                  <a:pt x="383032" y="772414"/>
                </a:lnTo>
                <a:lnTo>
                  <a:pt x="422529" y="731266"/>
                </a:lnTo>
                <a:lnTo>
                  <a:pt x="408813" y="718058"/>
                </a:lnTo>
                <a:close/>
              </a:path>
              <a:path w="1111250" h="1157604">
                <a:moveTo>
                  <a:pt x="461645" y="663067"/>
                </a:moveTo>
                <a:lnTo>
                  <a:pt x="422021" y="704342"/>
                </a:lnTo>
                <a:lnTo>
                  <a:pt x="435737" y="717423"/>
                </a:lnTo>
                <a:lnTo>
                  <a:pt x="475361" y="676275"/>
                </a:lnTo>
                <a:lnTo>
                  <a:pt x="461645" y="663067"/>
                </a:lnTo>
                <a:close/>
              </a:path>
              <a:path w="1111250" h="1157604">
                <a:moveTo>
                  <a:pt x="514350" y="608076"/>
                </a:moveTo>
                <a:lnTo>
                  <a:pt x="474725" y="649351"/>
                </a:lnTo>
                <a:lnTo>
                  <a:pt x="488569" y="662432"/>
                </a:lnTo>
                <a:lnTo>
                  <a:pt x="528066" y="621284"/>
                </a:lnTo>
                <a:lnTo>
                  <a:pt x="514350" y="608076"/>
                </a:lnTo>
                <a:close/>
              </a:path>
              <a:path w="1111250" h="1157604">
                <a:moveTo>
                  <a:pt x="567055" y="553085"/>
                </a:moveTo>
                <a:lnTo>
                  <a:pt x="527558" y="594360"/>
                </a:lnTo>
                <a:lnTo>
                  <a:pt x="541274" y="607441"/>
                </a:lnTo>
                <a:lnTo>
                  <a:pt x="580771" y="566293"/>
                </a:lnTo>
                <a:lnTo>
                  <a:pt x="567055" y="553085"/>
                </a:lnTo>
                <a:close/>
              </a:path>
              <a:path w="1111250" h="1157604">
                <a:moveTo>
                  <a:pt x="619887" y="498094"/>
                </a:moveTo>
                <a:lnTo>
                  <a:pt x="580263" y="539369"/>
                </a:lnTo>
                <a:lnTo>
                  <a:pt x="593979" y="552450"/>
                </a:lnTo>
                <a:lnTo>
                  <a:pt x="633603" y="511302"/>
                </a:lnTo>
                <a:lnTo>
                  <a:pt x="619887" y="498094"/>
                </a:lnTo>
                <a:close/>
              </a:path>
              <a:path w="1111250" h="1157604">
                <a:moveTo>
                  <a:pt x="672592" y="443103"/>
                </a:moveTo>
                <a:lnTo>
                  <a:pt x="632968" y="484378"/>
                </a:lnTo>
                <a:lnTo>
                  <a:pt x="646811" y="497459"/>
                </a:lnTo>
                <a:lnTo>
                  <a:pt x="686308" y="456311"/>
                </a:lnTo>
                <a:lnTo>
                  <a:pt x="672592" y="443103"/>
                </a:lnTo>
                <a:close/>
              </a:path>
              <a:path w="1111250" h="1157604">
                <a:moveTo>
                  <a:pt x="725297" y="388112"/>
                </a:moveTo>
                <a:lnTo>
                  <a:pt x="685800" y="429387"/>
                </a:lnTo>
                <a:lnTo>
                  <a:pt x="699516" y="442468"/>
                </a:lnTo>
                <a:lnTo>
                  <a:pt x="739139" y="401320"/>
                </a:lnTo>
                <a:lnTo>
                  <a:pt x="725297" y="388112"/>
                </a:lnTo>
                <a:close/>
              </a:path>
              <a:path w="1111250" h="1157604">
                <a:moveTo>
                  <a:pt x="778129" y="333121"/>
                </a:moveTo>
                <a:lnTo>
                  <a:pt x="738505" y="374396"/>
                </a:lnTo>
                <a:lnTo>
                  <a:pt x="752221" y="387477"/>
                </a:lnTo>
                <a:lnTo>
                  <a:pt x="791845" y="346329"/>
                </a:lnTo>
                <a:lnTo>
                  <a:pt x="778129" y="333121"/>
                </a:lnTo>
                <a:close/>
              </a:path>
              <a:path w="1111250" h="1157604">
                <a:moveTo>
                  <a:pt x="830834" y="278130"/>
                </a:moveTo>
                <a:lnTo>
                  <a:pt x="791210" y="319405"/>
                </a:lnTo>
                <a:lnTo>
                  <a:pt x="805053" y="332486"/>
                </a:lnTo>
                <a:lnTo>
                  <a:pt x="844550" y="291338"/>
                </a:lnTo>
                <a:lnTo>
                  <a:pt x="830834" y="278130"/>
                </a:lnTo>
                <a:close/>
              </a:path>
              <a:path w="1111250" h="1157604">
                <a:moveTo>
                  <a:pt x="883538" y="223139"/>
                </a:moveTo>
                <a:lnTo>
                  <a:pt x="844042" y="264414"/>
                </a:lnTo>
                <a:lnTo>
                  <a:pt x="857758" y="277495"/>
                </a:lnTo>
                <a:lnTo>
                  <a:pt x="897382" y="236347"/>
                </a:lnTo>
                <a:lnTo>
                  <a:pt x="883538" y="223139"/>
                </a:lnTo>
                <a:close/>
              </a:path>
              <a:path w="1111250" h="1157604">
                <a:moveTo>
                  <a:pt x="936371" y="168148"/>
                </a:moveTo>
                <a:lnTo>
                  <a:pt x="896747" y="209423"/>
                </a:lnTo>
                <a:lnTo>
                  <a:pt x="910463" y="222504"/>
                </a:lnTo>
                <a:lnTo>
                  <a:pt x="950087" y="181356"/>
                </a:lnTo>
                <a:lnTo>
                  <a:pt x="936371" y="168148"/>
                </a:lnTo>
                <a:close/>
              </a:path>
              <a:path w="1111250" h="1157604">
                <a:moveTo>
                  <a:pt x="989076" y="113157"/>
                </a:moveTo>
                <a:lnTo>
                  <a:pt x="949579" y="154432"/>
                </a:lnTo>
                <a:lnTo>
                  <a:pt x="963295" y="167513"/>
                </a:lnTo>
                <a:lnTo>
                  <a:pt x="1002792" y="126365"/>
                </a:lnTo>
                <a:lnTo>
                  <a:pt x="989076" y="113157"/>
                </a:lnTo>
                <a:close/>
              </a:path>
              <a:path w="1111250" h="1157604">
                <a:moveTo>
                  <a:pt x="1041781" y="58166"/>
                </a:moveTo>
                <a:lnTo>
                  <a:pt x="1002284" y="99441"/>
                </a:lnTo>
                <a:lnTo>
                  <a:pt x="1016000" y="112522"/>
                </a:lnTo>
                <a:lnTo>
                  <a:pt x="1055624" y="71374"/>
                </a:lnTo>
                <a:lnTo>
                  <a:pt x="1041781" y="58166"/>
                </a:lnTo>
                <a:close/>
              </a:path>
              <a:path w="1111250" h="1157604">
                <a:moveTo>
                  <a:pt x="1109028" y="7112"/>
                </a:moveTo>
                <a:lnTo>
                  <a:pt x="1090803" y="7112"/>
                </a:lnTo>
                <a:lnTo>
                  <a:pt x="1104519" y="20320"/>
                </a:lnTo>
                <a:lnTo>
                  <a:pt x="1080121" y="45668"/>
                </a:lnTo>
                <a:lnTo>
                  <a:pt x="1067689" y="97155"/>
                </a:lnTo>
                <a:lnTo>
                  <a:pt x="1066546" y="102362"/>
                </a:lnTo>
                <a:lnTo>
                  <a:pt x="1069721" y="107442"/>
                </a:lnTo>
                <a:lnTo>
                  <a:pt x="1079881" y="109982"/>
                </a:lnTo>
                <a:lnTo>
                  <a:pt x="1085088" y="106807"/>
                </a:lnTo>
                <a:lnTo>
                  <a:pt x="1086231" y="101727"/>
                </a:lnTo>
                <a:lnTo>
                  <a:pt x="1109028" y="7112"/>
                </a:lnTo>
                <a:close/>
              </a:path>
              <a:path w="1111250" h="1157604">
                <a:moveTo>
                  <a:pt x="1084539" y="27374"/>
                </a:moveTo>
                <a:lnTo>
                  <a:pt x="1066390" y="32563"/>
                </a:lnTo>
                <a:lnTo>
                  <a:pt x="1054989" y="44450"/>
                </a:lnTo>
                <a:lnTo>
                  <a:pt x="1068705" y="57531"/>
                </a:lnTo>
                <a:lnTo>
                  <a:pt x="1080121" y="45668"/>
                </a:lnTo>
                <a:lnTo>
                  <a:pt x="1084539" y="27374"/>
                </a:lnTo>
                <a:close/>
              </a:path>
              <a:path w="1111250" h="1157604">
                <a:moveTo>
                  <a:pt x="1110742" y="0"/>
                </a:moveTo>
                <a:lnTo>
                  <a:pt x="1010285" y="28702"/>
                </a:lnTo>
                <a:lnTo>
                  <a:pt x="1005205" y="30226"/>
                </a:lnTo>
                <a:lnTo>
                  <a:pt x="1002284" y="35433"/>
                </a:lnTo>
                <a:lnTo>
                  <a:pt x="1005078" y="45593"/>
                </a:lnTo>
                <a:lnTo>
                  <a:pt x="1010412" y="48514"/>
                </a:lnTo>
                <a:lnTo>
                  <a:pt x="1015492" y="47117"/>
                </a:lnTo>
                <a:lnTo>
                  <a:pt x="1066390" y="32563"/>
                </a:lnTo>
                <a:lnTo>
                  <a:pt x="1090803" y="7112"/>
                </a:lnTo>
                <a:lnTo>
                  <a:pt x="1109028" y="7112"/>
                </a:lnTo>
                <a:lnTo>
                  <a:pt x="1110742" y="0"/>
                </a:lnTo>
                <a:close/>
              </a:path>
              <a:path w="1111250" h="1157604">
                <a:moveTo>
                  <a:pt x="1095287" y="11430"/>
                </a:moveTo>
                <a:lnTo>
                  <a:pt x="1088389" y="11430"/>
                </a:lnTo>
                <a:lnTo>
                  <a:pt x="1100328" y="22860"/>
                </a:lnTo>
                <a:lnTo>
                  <a:pt x="1084539" y="27374"/>
                </a:lnTo>
                <a:lnTo>
                  <a:pt x="1080121" y="45668"/>
                </a:lnTo>
                <a:lnTo>
                  <a:pt x="1104519" y="20320"/>
                </a:lnTo>
                <a:lnTo>
                  <a:pt x="1095287" y="11430"/>
                </a:lnTo>
                <a:close/>
              </a:path>
              <a:path w="1111250" h="1157604">
                <a:moveTo>
                  <a:pt x="1090803" y="7112"/>
                </a:moveTo>
                <a:lnTo>
                  <a:pt x="1066390" y="32563"/>
                </a:lnTo>
                <a:lnTo>
                  <a:pt x="1084539" y="27374"/>
                </a:lnTo>
                <a:lnTo>
                  <a:pt x="1088389" y="11430"/>
                </a:lnTo>
                <a:lnTo>
                  <a:pt x="1095287" y="11430"/>
                </a:lnTo>
                <a:lnTo>
                  <a:pt x="1090803" y="7112"/>
                </a:lnTo>
                <a:close/>
              </a:path>
              <a:path w="1111250" h="1157604">
                <a:moveTo>
                  <a:pt x="1088389" y="11430"/>
                </a:moveTo>
                <a:lnTo>
                  <a:pt x="1084539" y="27374"/>
                </a:lnTo>
                <a:lnTo>
                  <a:pt x="1100328" y="22860"/>
                </a:lnTo>
                <a:lnTo>
                  <a:pt x="1088389" y="1143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0490" y="4131817"/>
            <a:ext cx="864235" cy="111125"/>
          </a:xfrm>
          <a:custGeom>
            <a:avLst/>
            <a:gdLst/>
            <a:ahLst/>
            <a:cxnLst/>
            <a:rect l="l" t="t" r="r" b="b"/>
            <a:pathLst>
              <a:path w="864234" h="111125">
                <a:moveTo>
                  <a:pt x="0" y="43814"/>
                </a:moveTo>
                <a:lnTo>
                  <a:pt x="0" y="62864"/>
                </a:lnTo>
                <a:lnTo>
                  <a:pt x="57150" y="62991"/>
                </a:lnTo>
                <a:lnTo>
                  <a:pt x="57150" y="43941"/>
                </a:lnTo>
                <a:lnTo>
                  <a:pt x="0" y="43814"/>
                </a:lnTo>
                <a:close/>
              </a:path>
              <a:path w="864234" h="111125">
                <a:moveTo>
                  <a:pt x="76200" y="43941"/>
                </a:moveTo>
                <a:lnTo>
                  <a:pt x="76200" y="62991"/>
                </a:lnTo>
                <a:lnTo>
                  <a:pt x="133350" y="63118"/>
                </a:lnTo>
                <a:lnTo>
                  <a:pt x="133350" y="44068"/>
                </a:lnTo>
                <a:lnTo>
                  <a:pt x="76200" y="43941"/>
                </a:lnTo>
                <a:close/>
              </a:path>
              <a:path w="864234" h="111125">
                <a:moveTo>
                  <a:pt x="152400" y="44195"/>
                </a:moveTo>
                <a:lnTo>
                  <a:pt x="152400" y="63245"/>
                </a:lnTo>
                <a:lnTo>
                  <a:pt x="209550" y="63372"/>
                </a:lnTo>
                <a:lnTo>
                  <a:pt x="209550" y="44322"/>
                </a:lnTo>
                <a:lnTo>
                  <a:pt x="152400" y="44195"/>
                </a:lnTo>
                <a:close/>
              </a:path>
              <a:path w="864234" h="111125">
                <a:moveTo>
                  <a:pt x="228600" y="44322"/>
                </a:moveTo>
                <a:lnTo>
                  <a:pt x="228600" y="63372"/>
                </a:lnTo>
                <a:lnTo>
                  <a:pt x="285750" y="63499"/>
                </a:lnTo>
                <a:lnTo>
                  <a:pt x="285750" y="44449"/>
                </a:lnTo>
                <a:lnTo>
                  <a:pt x="228600" y="44322"/>
                </a:lnTo>
                <a:close/>
              </a:path>
              <a:path w="864234" h="111125">
                <a:moveTo>
                  <a:pt x="304800" y="44576"/>
                </a:moveTo>
                <a:lnTo>
                  <a:pt x="304800" y="63626"/>
                </a:lnTo>
                <a:lnTo>
                  <a:pt x="361950" y="63753"/>
                </a:lnTo>
                <a:lnTo>
                  <a:pt x="361950" y="44703"/>
                </a:lnTo>
                <a:lnTo>
                  <a:pt x="304800" y="44576"/>
                </a:lnTo>
                <a:close/>
              </a:path>
              <a:path w="864234" h="111125">
                <a:moveTo>
                  <a:pt x="381000" y="44703"/>
                </a:moveTo>
                <a:lnTo>
                  <a:pt x="381000" y="63753"/>
                </a:lnTo>
                <a:lnTo>
                  <a:pt x="438150" y="64007"/>
                </a:lnTo>
                <a:lnTo>
                  <a:pt x="438150" y="44957"/>
                </a:lnTo>
                <a:lnTo>
                  <a:pt x="381000" y="44703"/>
                </a:lnTo>
                <a:close/>
              </a:path>
              <a:path w="864234" h="111125">
                <a:moveTo>
                  <a:pt x="457200" y="44957"/>
                </a:moveTo>
                <a:lnTo>
                  <a:pt x="457200" y="64007"/>
                </a:lnTo>
                <a:lnTo>
                  <a:pt x="514350" y="64134"/>
                </a:lnTo>
                <a:lnTo>
                  <a:pt x="514350" y="45084"/>
                </a:lnTo>
                <a:lnTo>
                  <a:pt x="457200" y="44957"/>
                </a:lnTo>
                <a:close/>
              </a:path>
              <a:path w="864234" h="111125">
                <a:moveTo>
                  <a:pt x="533400" y="45084"/>
                </a:moveTo>
                <a:lnTo>
                  <a:pt x="533400" y="64134"/>
                </a:lnTo>
                <a:lnTo>
                  <a:pt x="590550" y="64388"/>
                </a:lnTo>
                <a:lnTo>
                  <a:pt x="590550" y="45338"/>
                </a:lnTo>
                <a:lnTo>
                  <a:pt x="533400" y="45084"/>
                </a:lnTo>
                <a:close/>
              </a:path>
              <a:path w="864234" h="111125">
                <a:moveTo>
                  <a:pt x="609600" y="45338"/>
                </a:moveTo>
                <a:lnTo>
                  <a:pt x="609600" y="64388"/>
                </a:lnTo>
                <a:lnTo>
                  <a:pt x="666750" y="64515"/>
                </a:lnTo>
                <a:lnTo>
                  <a:pt x="666750" y="45465"/>
                </a:lnTo>
                <a:lnTo>
                  <a:pt x="609600" y="45338"/>
                </a:lnTo>
                <a:close/>
              </a:path>
              <a:path w="864234" h="111125">
                <a:moveTo>
                  <a:pt x="685800" y="45592"/>
                </a:moveTo>
                <a:lnTo>
                  <a:pt x="685800" y="64642"/>
                </a:lnTo>
                <a:lnTo>
                  <a:pt x="742950" y="64769"/>
                </a:lnTo>
                <a:lnTo>
                  <a:pt x="742950" y="45719"/>
                </a:lnTo>
                <a:lnTo>
                  <a:pt x="685800" y="45592"/>
                </a:lnTo>
                <a:close/>
              </a:path>
              <a:path w="864234" h="111125">
                <a:moveTo>
                  <a:pt x="826334" y="55438"/>
                </a:moveTo>
                <a:lnTo>
                  <a:pt x="819150" y="59598"/>
                </a:lnTo>
                <a:lnTo>
                  <a:pt x="819150" y="64896"/>
                </a:lnTo>
                <a:lnTo>
                  <a:pt x="809999" y="64896"/>
                </a:lnTo>
                <a:lnTo>
                  <a:pt x="759587" y="94106"/>
                </a:lnTo>
                <a:lnTo>
                  <a:pt x="758063" y="99948"/>
                </a:lnTo>
                <a:lnTo>
                  <a:pt x="763396" y="109092"/>
                </a:lnTo>
                <a:lnTo>
                  <a:pt x="769238" y="110616"/>
                </a:lnTo>
                <a:lnTo>
                  <a:pt x="773684" y="107949"/>
                </a:lnTo>
                <a:lnTo>
                  <a:pt x="847791" y="65023"/>
                </a:lnTo>
                <a:lnTo>
                  <a:pt x="838200" y="65023"/>
                </a:lnTo>
                <a:lnTo>
                  <a:pt x="838200" y="64896"/>
                </a:lnTo>
                <a:lnTo>
                  <a:pt x="819150" y="64896"/>
                </a:lnTo>
                <a:lnTo>
                  <a:pt x="838200" y="64876"/>
                </a:lnTo>
                <a:lnTo>
                  <a:pt x="838200" y="62410"/>
                </a:lnTo>
                <a:lnTo>
                  <a:pt x="826334" y="55438"/>
                </a:lnTo>
                <a:close/>
              </a:path>
              <a:path w="864234" h="111125">
                <a:moveTo>
                  <a:pt x="838200" y="62410"/>
                </a:moveTo>
                <a:lnTo>
                  <a:pt x="838200" y="65023"/>
                </a:lnTo>
                <a:lnTo>
                  <a:pt x="845312" y="65023"/>
                </a:lnTo>
                <a:lnTo>
                  <a:pt x="845312" y="63753"/>
                </a:lnTo>
                <a:lnTo>
                  <a:pt x="840486" y="63753"/>
                </a:lnTo>
                <a:lnTo>
                  <a:pt x="838200" y="62410"/>
                </a:lnTo>
                <a:close/>
              </a:path>
              <a:path w="864234" h="111125">
                <a:moveTo>
                  <a:pt x="847978" y="45973"/>
                </a:moveTo>
                <a:lnTo>
                  <a:pt x="845312" y="45973"/>
                </a:lnTo>
                <a:lnTo>
                  <a:pt x="845312" y="65023"/>
                </a:lnTo>
                <a:lnTo>
                  <a:pt x="847791" y="65023"/>
                </a:lnTo>
                <a:lnTo>
                  <a:pt x="864235" y="55498"/>
                </a:lnTo>
                <a:lnTo>
                  <a:pt x="847978" y="45973"/>
                </a:lnTo>
                <a:close/>
              </a:path>
              <a:path w="864234" h="111125">
                <a:moveTo>
                  <a:pt x="819150" y="59598"/>
                </a:moveTo>
                <a:lnTo>
                  <a:pt x="810034" y="64876"/>
                </a:lnTo>
                <a:lnTo>
                  <a:pt x="819150" y="64896"/>
                </a:lnTo>
                <a:lnTo>
                  <a:pt x="819150" y="59598"/>
                </a:lnTo>
                <a:close/>
              </a:path>
              <a:path w="864234" h="111125">
                <a:moveTo>
                  <a:pt x="762000" y="45719"/>
                </a:moveTo>
                <a:lnTo>
                  <a:pt x="762000" y="64769"/>
                </a:lnTo>
                <a:lnTo>
                  <a:pt x="810034" y="64876"/>
                </a:lnTo>
                <a:lnTo>
                  <a:pt x="819150" y="59598"/>
                </a:lnTo>
                <a:lnTo>
                  <a:pt x="819150" y="51215"/>
                </a:lnTo>
                <a:lnTo>
                  <a:pt x="809978" y="45826"/>
                </a:lnTo>
                <a:lnTo>
                  <a:pt x="762000" y="45719"/>
                </a:lnTo>
                <a:close/>
              </a:path>
              <a:path w="864234" h="111125">
                <a:moveTo>
                  <a:pt x="840486" y="47243"/>
                </a:moveTo>
                <a:lnTo>
                  <a:pt x="838200" y="48567"/>
                </a:lnTo>
                <a:lnTo>
                  <a:pt x="838200" y="62410"/>
                </a:lnTo>
                <a:lnTo>
                  <a:pt x="840486" y="63753"/>
                </a:lnTo>
                <a:lnTo>
                  <a:pt x="840486" y="47243"/>
                </a:lnTo>
                <a:close/>
              </a:path>
              <a:path w="864234" h="111125">
                <a:moveTo>
                  <a:pt x="845312" y="47243"/>
                </a:moveTo>
                <a:lnTo>
                  <a:pt x="840486" y="47243"/>
                </a:lnTo>
                <a:lnTo>
                  <a:pt x="840486" y="63753"/>
                </a:lnTo>
                <a:lnTo>
                  <a:pt x="845312" y="63753"/>
                </a:lnTo>
                <a:lnTo>
                  <a:pt x="845312" y="47243"/>
                </a:lnTo>
                <a:close/>
              </a:path>
              <a:path w="864234" h="111125">
                <a:moveTo>
                  <a:pt x="838200" y="48567"/>
                </a:moveTo>
                <a:lnTo>
                  <a:pt x="826334" y="55438"/>
                </a:lnTo>
                <a:lnTo>
                  <a:pt x="838200" y="62410"/>
                </a:lnTo>
                <a:lnTo>
                  <a:pt x="838200" y="48567"/>
                </a:lnTo>
                <a:close/>
              </a:path>
              <a:path w="864234" h="111125">
                <a:moveTo>
                  <a:pt x="769492" y="0"/>
                </a:moveTo>
                <a:lnTo>
                  <a:pt x="763651" y="1523"/>
                </a:lnTo>
                <a:lnTo>
                  <a:pt x="760984" y="5968"/>
                </a:lnTo>
                <a:lnTo>
                  <a:pt x="758316" y="10540"/>
                </a:lnTo>
                <a:lnTo>
                  <a:pt x="759840" y="16382"/>
                </a:lnTo>
                <a:lnTo>
                  <a:pt x="809978" y="45826"/>
                </a:lnTo>
                <a:lnTo>
                  <a:pt x="819150" y="45846"/>
                </a:lnTo>
                <a:lnTo>
                  <a:pt x="819150" y="51215"/>
                </a:lnTo>
                <a:lnTo>
                  <a:pt x="826334" y="55438"/>
                </a:lnTo>
                <a:lnTo>
                  <a:pt x="838200" y="48567"/>
                </a:lnTo>
                <a:lnTo>
                  <a:pt x="838200" y="45973"/>
                </a:lnTo>
                <a:lnTo>
                  <a:pt x="847978" y="45973"/>
                </a:lnTo>
                <a:lnTo>
                  <a:pt x="769492" y="0"/>
                </a:lnTo>
                <a:close/>
              </a:path>
              <a:path w="864234" h="111125">
                <a:moveTo>
                  <a:pt x="809978" y="45826"/>
                </a:moveTo>
                <a:lnTo>
                  <a:pt x="819150" y="51215"/>
                </a:lnTo>
                <a:lnTo>
                  <a:pt x="819150" y="45846"/>
                </a:lnTo>
                <a:lnTo>
                  <a:pt x="809978" y="45826"/>
                </a:lnTo>
                <a:close/>
              </a:path>
              <a:path w="864234" h="111125">
                <a:moveTo>
                  <a:pt x="845312" y="45973"/>
                </a:moveTo>
                <a:lnTo>
                  <a:pt x="838200" y="45973"/>
                </a:lnTo>
                <a:lnTo>
                  <a:pt x="838200" y="48567"/>
                </a:lnTo>
                <a:lnTo>
                  <a:pt x="840486" y="47243"/>
                </a:lnTo>
                <a:lnTo>
                  <a:pt x="845312" y="47243"/>
                </a:lnTo>
                <a:lnTo>
                  <a:pt x="845312" y="4597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5329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2.3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114" dirty="0">
                <a:cs typeface="Noto Sans CJK JP Regular"/>
              </a:rPr>
              <a:t>XML </a:t>
            </a:r>
            <a:r>
              <a:rPr sz="2200" spc="-15" dirty="0">
                <a:cs typeface="Noto Sans CJK JP Regular"/>
              </a:rPr>
              <a:t>빈(bean) </a:t>
            </a:r>
            <a:r>
              <a:rPr sz="2200" spc="155" dirty="0">
                <a:cs typeface="Noto Sans CJK JP Regular"/>
              </a:rPr>
              <a:t>관리 </a:t>
            </a:r>
            <a:r>
              <a:rPr sz="2200" spc="-30" dirty="0">
                <a:cs typeface="Noto Sans CJK JP Regular"/>
              </a:rPr>
              <a:t>(1/3) </a:t>
            </a:r>
            <a:r>
              <a:rPr sz="2200" spc="-130" dirty="0">
                <a:cs typeface="Arial"/>
              </a:rPr>
              <a:t>– </a:t>
            </a:r>
            <a:r>
              <a:rPr sz="2200" spc="170" dirty="0">
                <a:cs typeface="Noto Sans CJK JP Regular"/>
              </a:rPr>
              <a:t>빈</a:t>
            </a:r>
            <a:r>
              <a:rPr sz="2200" spc="509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선언</a:t>
            </a:r>
            <a:endParaRPr sz="220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29271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단순하여  사용하기 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쉽습니다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가장 많이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설정 메타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정보를  </a:t>
            </a: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</a:t>
            </a: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문서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형태로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설정파일에 </a:t>
            </a:r>
            <a:r>
              <a:rPr sz="18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&lt;bean&gt;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태그를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작성하여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선언합니다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선언함과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동시에 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&lt;property&gt;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태그의 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ref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요소를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의존관계를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55936"/>
              </p:ext>
            </p:extLst>
          </p:nvPr>
        </p:nvGraphicFramePr>
        <p:xfrm>
          <a:off x="593470" y="2351532"/>
          <a:ext cx="9931400" cy="2442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7061200"/>
                <a:gridCol w="2479675"/>
              </a:tblGrid>
              <a:tr h="210185">
                <a:tc rowSpan="2">
                  <a:txBody>
                    <a:bodyPr/>
                    <a:lstStyle/>
                    <a:p>
                      <a:pPr marL="13462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52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&lt;?</a:t>
                      </a:r>
                      <a:r>
                        <a:rPr sz="11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xml </a:t>
                      </a:r>
                      <a:r>
                        <a:rPr sz="1100" b="1" spc="5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100" b="1" spc="5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5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"1.0"</a:t>
                      </a:r>
                      <a:r>
                        <a:rPr sz="1100" b="1" i="1" spc="3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-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encoding</a:t>
                      </a:r>
                      <a:r>
                        <a:rPr sz="1100" b="1" i="1" spc="-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-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"UTF-8"</a:t>
                      </a:r>
                      <a:r>
                        <a:rPr sz="1100" b="1" i="1" spc="-1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?&gt;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20" marR="1646555">
                        <a:lnSpc>
                          <a:spcPct val="100000"/>
                        </a:lnSpc>
                      </a:pPr>
                      <a:r>
                        <a:rPr sz="1100" b="1" spc="-3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35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"http://www.springframework.org/schema/beans"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xmlns:xsi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2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"http://www.w3.org/2001/XMLSchema</a:t>
                      </a:r>
                      <a:r>
                        <a:rPr sz="1100" b="1" i="1" spc="2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i="1" spc="2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instance" </a:t>
                      </a:r>
                      <a:r>
                        <a:rPr sz="1100" b="1" i="1" spc="2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3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xmlns:context</a:t>
                      </a:r>
                      <a:r>
                        <a:rPr sz="1100" b="1" spc="3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"http://www.springframework.org/schema/context" 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xsi:schemaLocation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"http://www.springframework.org/schema/beans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http://www.springframework.org/schema/beans/spring-beans.xsd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http://www.springframework.org/schema/context 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4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6"/>
                        </a:rPr>
                        <a:t>http://www.springframework.org/schema/context/spring-context-4.0.xsd</a:t>
                      </a:r>
                      <a:r>
                        <a:rPr sz="1100" b="1" i="1" spc="4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r>
                        <a:rPr sz="1100" b="1" i="1" spc="4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1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 </a:t>
                      </a:r>
                      <a:r>
                        <a:rPr sz="1100" b="1" spc="-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-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"cookbook"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sz="1100" b="1" i="1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"com.namoo.yorizori.dao.jdbc.JdbcCookbookDao"</a:t>
                      </a:r>
                      <a:r>
                        <a:rPr sz="1100" b="1" i="1" spc="1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1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 </a:t>
                      </a:r>
                      <a:r>
                        <a:rPr sz="1100" b="1" spc="1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"cookbookService"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3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sz="1100" b="1" i="1" spc="3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"com.namoo.yorizori.service.impl.CookbookServiceImpl"</a:t>
                      </a:r>
                      <a:r>
                        <a:rPr sz="1100" b="1" i="1" spc="3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5920">
                        <a:lnSpc>
                          <a:spcPct val="100000"/>
                        </a:lnSpc>
                      </a:pPr>
                      <a:r>
                        <a:rPr sz="1100" b="1" spc="3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3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property </a:t>
                      </a:r>
                      <a:r>
                        <a:rPr sz="1100" b="1" spc="-6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name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-6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"cookbookDao" </a:t>
                      </a:r>
                      <a:r>
                        <a:rPr sz="1100" b="1" i="1" spc="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ref</a:t>
                      </a:r>
                      <a:r>
                        <a:rPr sz="1100" b="1" i="1" spc="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"cookbook"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2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&lt;/</a:t>
                      </a:r>
                      <a:r>
                        <a:rPr sz="1100" b="1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</a:t>
                      </a: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5708650" algn="l"/>
                        </a:tabLst>
                      </a:pPr>
                      <a:r>
                        <a:rPr sz="1650" b="1" baseline="252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&lt;/</a:t>
                      </a:r>
                      <a:r>
                        <a:rPr sz="1650" b="1" baseline="2525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</a:t>
                      </a:r>
                      <a:r>
                        <a:rPr sz="1650" b="1" baseline="252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	</a:t>
                      </a:r>
                      <a:r>
                        <a:rPr sz="1050" i="1" spc="-6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applicationContext.xml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22320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[Line10] </a:t>
                      </a:r>
                      <a:r>
                        <a:rPr sz="1000" spc="5" dirty="0">
                          <a:latin typeface="Trebuchet MS"/>
                          <a:cs typeface="Trebuchet MS"/>
                        </a:rPr>
                        <a:t>&lt;bean&gt;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의</a:t>
                      </a:r>
                      <a:r>
                        <a:rPr sz="1000" spc="-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20" dirty="0">
                          <a:latin typeface="Trebuchet MS"/>
                          <a:cs typeface="Trebuchet MS"/>
                        </a:rPr>
                        <a:t>id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속성을 이용하여</a:t>
                      </a:r>
                      <a:r>
                        <a:rPr sz="1000" spc="-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빈을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선언합니다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885" marR="107314">
                        <a:lnSpc>
                          <a:spcPct val="100000"/>
                        </a:lnSpc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[Line12] </a:t>
                      </a:r>
                      <a:r>
                        <a:rPr sz="1000" spc="-15" dirty="0">
                          <a:latin typeface="Trebuchet MS"/>
                          <a:cs typeface="Trebuchet MS"/>
                        </a:rPr>
                        <a:t>&lt;property&gt;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의 </a:t>
                      </a:r>
                      <a:r>
                        <a:rPr sz="1000" spc="-60" dirty="0">
                          <a:latin typeface="Trebuchet MS"/>
                          <a:cs typeface="Trebuchet MS"/>
                        </a:rPr>
                        <a:t>ref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속성 값과 동일한  </a:t>
                      </a:r>
                      <a:r>
                        <a:rPr sz="1000" spc="-20" dirty="0">
                          <a:latin typeface="Trebuchet MS"/>
                          <a:cs typeface="Trebuchet MS"/>
                        </a:rPr>
                        <a:t>id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또는 </a:t>
                      </a:r>
                      <a:r>
                        <a:rPr sz="1000" spc="-45" dirty="0"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1000" spc="-45" dirty="0">
                          <a:latin typeface="Noto Sans CJK JP Regular"/>
                          <a:cs typeface="Noto Sans CJK JP Regular"/>
                        </a:rPr>
                        <a:t>을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갖고</a:t>
                      </a:r>
                      <a:r>
                        <a:rPr sz="1000" spc="-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있는 빈을 찾아서  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cookbookService</a:t>
                      </a:r>
                      <a:r>
                        <a:rPr sz="1000" spc="-25" dirty="0">
                          <a:latin typeface="Noto Sans CJK JP Regular"/>
                          <a:cs typeface="Noto Sans CJK JP Regular"/>
                        </a:rPr>
                        <a:t>빈의 </a:t>
                      </a:r>
                      <a:r>
                        <a:rPr sz="1000" spc="-20" dirty="0">
                          <a:latin typeface="Trebuchet MS"/>
                          <a:cs typeface="Trebuchet MS"/>
                        </a:rPr>
                        <a:t>cookbookDao</a:t>
                      </a:r>
                      <a:r>
                        <a:rPr sz="1000" spc="-20" dirty="0">
                          <a:latin typeface="Noto Sans CJK JP Regular"/>
                          <a:cs typeface="Noto Sans CJK JP Regular"/>
                        </a:rPr>
                        <a:t>프로퍼 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티에 주입하도록</a:t>
                      </a:r>
                      <a:r>
                        <a:rPr sz="1000" spc="-7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설정합니다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90856"/>
              </p:ext>
            </p:extLst>
          </p:nvPr>
        </p:nvGraphicFramePr>
        <p:xfrm>
          <a:off x="588124" y="4866043"/>
          <a:ext cx="9935208" cy="1607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065"/>
                <a:gridCol w="5118735"/>
                <a:gridCol w="1945004"/>
                <a:gridCol w="2478404"/>
              </a:tblGrid>
              <a:tr h="215900">
                <a:tc>
                  <a:txBody>
                    <a:bodyPr/>
                    <a:lstStyle/>
                    <a:p>
                      <a:pPr marR="83820" algn="r">
                        <a:lnSpc>
                          <a:spcPts val="13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CookbookServiceImpl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CookbookService</a:t>
                      </a:r>
                      <a:r>
                        <a:rPr sz="1100" b="1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402590">
                        <a:lnSpc>
                          <a:spcPct val="100000"/>
                        </a:lnSpc>
                      </a:pP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707390" marR="668020" indent="-304800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3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void 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setCookbookDao(CookbookDao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cookbookDao)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cookbookDao;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0259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02590">
                        <a:lnSpc>
                          <a:spcPct val="100000"/>
                        </a:lnSpc>
                      </a:pPr>
                      <a:r>
                        <a:rPr sz="1100" b="1" spc="29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......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79095">
                        <a:lnSpc>
                          <a:spcPct val="100000"/>
                        </a:lnSpc>
                      </a:pPr>
                      <a:r>
                        <a:rPr sz="1050" i="1" spc="-3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CookbookServiceImpl</a:t>
                      </a:r>
                      <a:r>
                        <a:rPr sz="1050" i="1" spc="-2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i="1" spc="-7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marL="224154">
                        <a:lnSpc>
                          <a:spcPts val="124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133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[Line5]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XML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에서 프로퍼티로 의존관계를 설정 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하였으므로</a:t>
                      </a:r>
                      <a:r>
                        <a:rPr sz="1000" spc="-125" dirty="0">
                          <a:latin typeface="Trebuchet MS"/>
                          <a:cs typeface="Trebuchet MS"/>
                        </a:rPr>
                        <a:t>, </a:t>
                      </a:r>
                      <a:r>
                        <a:rPr sz="1000" spc="-85" dirty="0">
                          <a:latin typeface="Trebuchet MS"/>
                          <a:cs typeface="Trebuchet MS"/>
                        </a:rPr>
                        <a:t>setter</a:t>
                      </a:r>
                      <a:r>
                        <a:rPr sz="1000" spc="-85" dirty="0">
                          <a:latin typeface="Noto Sans CJK JP Regular"/>
                          <a:cs typeface="Noto Sans CJK JP Regular"/>
                        </a:rPr>
                        <a:t>가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필요합니다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R="83820" algn="r">
                        <a:lnSpc>
                          <a:spcPts val="10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382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382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382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382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R="8382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270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523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2.3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114" dirty="0">
                <a:cs typeface="Noto Sans CJK JP Regular"/>
              </a:rPr>
              <a:t>XML </a:t>
            </a:r>
            <a:r>
              <a:rPr sz="2200" spc="-15" dirty="0">
                <a:cs typeface="Noto Sans CJK JP Regular"/>
              </a:rPr>
              <a:t>빈(bean) </a:t>
            </a:r>
            <a:r>
              <a:rPr sz="2200" spc="155" dirty="0">
                <a:cs typeface="Noto Sans CJK JP Regular"/>
              </a:rPr>
              <a:t>관리 </a:t>
            </a:r>
            <a:r>
              <a:rPr sz="2200" spc="-30" dirty="0">
                <a:cs typeface="Noto Sans CJK JP Regular"/>
              </a:rPr>
              <a:t>(2/3) </a:t>
            </a:r>
            <a:r>
              <a:rPr sz="2200" spc="-130" dirty="0">
                <a:cs typeface="Arial"/>
              </a:rPr>
              <a:t>– </a:t>
            </a:r>
            <a:r>
              <a:rPr sz="2200" spc="-35" dirty="0">
                <a:cs typeface="Noto Sans CJK JP Regular"/>
              </a:rPr>
              <a:t>Autowiring</a:t>
            </a:r>
            <a:r>
              <a:rPr sz="2200" spc="6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949815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선언하면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엮음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(Autowiring)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 스프링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사이의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은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명시적으로 프로퍼티나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파라미터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지정 없이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 </a:t>
            </a:r>
            <a:r>
              <a:rPr sz="1800" spc="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설정을</a:t>
            </a:r>
            <a:r>
              <a:rPr sz="18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대표적인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byName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과 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byType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</a:t>
            </a:r>
            <a:r>
              <a:rPr sz="1800" spc="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71549"/>
              </p:ext>
            </p:extLst>
          </p:nvPr>
        </p:nvGraphicFramePr>
        <p:xfrm>
          <a:off x="709832" y="2133600"/>
          <a:ext cx="9829799" cy="3369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502"/>
                <a:gridCol w="7909297"/>
              </a:tblGrid>
              <a:tr h="411104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Autowiring</a:t>
                      </a:r>
                      <a:r>
                        <a:rPr sz="1600" b="1" spc="-8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600" spc="-15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유형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6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8128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15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설명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6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81280" marB="0" anchor="ctr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739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62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1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byName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381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 marR="2842260">
                        <a:lnSpc>
                          <a:spcPct val="100000"/>
                        </a:lnSpc>
                      </a:pP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의 이름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(ID)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엮여지는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속성의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이름과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같은 것을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컨테이너에서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찾습니다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 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만일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일치하는 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없으면 속성은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엮여지지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않은 상태로 남게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됩니다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739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7475"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byType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의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타입이 엮여지는 </a:t>
                      </a:r>
                      <a:r>
                        <a:rPr sz="1400" spc="-130" dirty="0" err="1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속성의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lang="ko-KR" altLang="en-US" sz="14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데이터</a:t>
                      </a:r>
                      <a:r>
                        <a:rPr sz="14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타입과</a:t>
                      </a:r>
                      <a:r>
                        <a:rPr sz="14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같은 것을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컨테이너에서 단일한 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을</a:t>
                      </a:r>
                      <a:r>
                        <a:rPr sz="1400" spc="8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찾습니다</a:t>
                      </a:r>
                      <a:r>
                        <a:rPr sz="14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만일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일치하는 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없으면 속성은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엮여지지 </a:t>
                      </a:r>
                      <a:r>
                        <a:rPr sz="14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않은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상태로 남게 </a:t>
                      </a:r>
                      <a:r>
                        <a:rPr sz="14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됩니다</a:t>
                      </a:r>
                      <a:r>
                        <a:rPr sz="14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spc="8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일치하는 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두개 이상 이면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4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org.springframework.beans.factory.UnsatisfiedDependencyException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예외가 발생합니다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739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7475" algn="ctr">
                        <a:lnSpc>
                          <a:spcPct val="100000"/>
                        </a:lnSpc>
                      </a:pPr>
                      <a:r>
                        <a:rPr sz="14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constructor </a:t>
                      </a:r>
                      <a:endParaRPr sz="140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엮여질 </a:t>
                      </a:r>
                      <a:r>
                        <a:rPr sz="1400" spc="-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15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생성자들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중에 하나의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파라미터들로 컨테이너의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하나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이상의 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들을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일치시킵니다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spc="-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 marR="295275">
                        <a:lnSpc>
                          <a:spcPct val="100000"/>
                        </a:lnSpc>
                      </a:pP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모호한 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(bean)</a:t>
                      </a:r>
                      <a:r>
                        <a:rPr sz="14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이나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모호한 </a:t>
                      </a:r>
                      <a:r>
                        <a:rPr sz="1400" spc="-135" dirty="0" err="1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생성자의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12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경우</a:t>
                      </a:r>
                      <a:r>
                        <a:rPr lang="en-US" sz="1400" spc="-12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UnsatisfiedDependcyException</a:t>
                      </a:r>
                      <a:r>
                        <a:rPr sz="1400" spc="-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예외가  </a:t>
                      </a:r>
                      <a:r>
                        <a:rPr sz="1400" spc="-130" dirty="0" err="1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발생합니다</a:t>
                      </a:r>
                      <a:r>
                        <a:rPr sz="14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604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739552"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</a:pPr>
                      <a:r>
                        <a:rPr lang="en-US" sz="1400" spc="-5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default</a:t>
                      </a:r>
                      <a:br>
                        <a:rPr lang="en-US" sz="1400" spc="-5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</a:br>
                      <a:r>
                        <a:rPr lang="en-US" sz="1400" spc="-5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(AutoDetect)</a:t>
                      </a:r>
                      <a:r>
                        <a:rPr sz="140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 anchor="ctr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 marR="288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처음에 </a:t>
                      </a:r>
                      <a:r>
                        <a:rPr sz="14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constructor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를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사용해서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자동 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엮음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(autowiring)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을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시도하고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그 다음에 </a:t>
                      </a:r>
                      <a:r>
                        <a:rPr sz="1400" spc="-4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byType</a:t>
                      </a:r>
                      <a:r>
                        <a:rPr sz="1400" spc="-4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으로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자동 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엮음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(autowiring)</a:t>
                      </a:r>
                      <a:r>
                        <a:rPr sz="14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을 </a:t>
                      </a:r>
                      <a:r>
                        <a:rPr sz="14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시도합니다</a:t>
                      </a:r>
                      <a:r>
                        <a:rPr sz="14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 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모호한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부분은 </a:t>
                      </a:r>
                      <a:r>
                        <a:rPr sz="1400" spc="-4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constructor</a:t>
                      </a:r>
                      <a:r>
                        <a:rPr sz="1400" spc="-4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와 </a:t>
                      </a:r>
                      <a:r>
                        <a:rPr sz="1400" spc="-1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byType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과 같이 동일한 </a:t>
                      </a:r>
                      <a:r>
                        <a:rPr sz="14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방식으로</a:t>
                      </a:r>
                      <a:r>
                        <a:rPr sz="1400" spc="-1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처리합니다</a:t>
                      </a:r>
                      <a:r>
                        <a:rPr sz="14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</a:t>
                      </a:r>
                      <a:r>
                        <a:rPr sz="14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4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381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361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2.3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114" dirty="0">
                <a:cs typeface="Noto Sans CJK JP Regular"/>
              </a:rPr>
              <a:t>XML </a:t>
            </a:r>
            <a:r>
              <a:rPr sz="2200" spc="-15" dirty="0">
                <a:cs typeface="Noto Sans CJK JP Regular"/>
              </a:rPr>
              <a:t>빈(bean) </a:t>
            </a:r>
            <a:r>
              <a:rPr sz="2200" spc="155" dirty="0">
                <a:cs typeface="Noto Sans CJK JP Regular"/>
              </a:rPr>
              <a:t>관리 </a:t>
            </a:r>
            <a:r>
              <a:rPr sz="2200" spc="-30" dirty="0">
                <a:cs typeface="Noto Sans CJK JP Regular"/>
              </a:rPr>
              <a:t>(3/3) </a:t>
            </a:r>
            <a:r>
              <a:rPr sz="2200" spc="-130" dirty="0">
                <a:cs typeface="Arial"/>
              </a:rPr>
              <a:t>– </a:t>
            </a:r>
            <a:r>
              <a:rPr sz="2200" spc="-35" dirty="0">
                <a:cs typeface="Noto Sans CJK JP Regular"/>
              </a:rPr>
              <a:t>Autowiring</a:t>
            </a:r>
            <a:r>
              <a:rPr sz="2200" spc="6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(2/2)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739648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엮음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(Autowiring)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이용할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방식에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선언이</a:t>
            </a:r>
            <a:r>
              <a:rPr sz="1800" spc="-2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각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빈마다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방식을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지정할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default-autowire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사용하면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선언된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 있습니다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418" y="1861997"/>
            <a:ext cx="641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250" y="2184273"/>
            <a:ext cx="5059680" cy="1706245"/>
          </a:xfrm>
          <a:custGeom>
            <a:avLst/>
            <a:gdLst/>
            <a:ahLst/>
            <a:cxnLst/>
            <a:rect l="l" t="t" r="r" b="b"/>
            <a:pathLst>
              <a:path w="5059680" h="1706245">
                <a:moveTo>
                  <a:pt x="0" y="1705990"/>
                </a:moveTo>
                <a:lnTo>
                  <a:pt x="5059299" y="1705990"/>
                </a:lnTo>
                <a:lnTo>
                  <a:pt x="5059299" y="0"/>
                </a:lnTo>
                <a:lnTo>
                  <a:pt x="0" y="0"/>
                </a:lnTo>
                <a:lnTo>
                  <a:pt x="0" y="17059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7250" y="2184273"/>
            <a:ext cx="5059680" cy="1706245"/>
          </a:xfrm>
          <a:custGeom>
            <a:avLst/>
            <a:gdLst/>
            <a:ahLst/>
            <a:cxnLst/>
            <a:rect l="l" t="t" r="r" b="b"/>
            <a:pathLst>
              <a:path w="5059680" h="1706245">
                <a:moveTo>
                  <a:pt x="0" y="1705990"/>
                </a:moveTo>
                <a:lnTo>
                  <a:pt x="5059299" y="1705990"/>
                </a:lnTo>
                <a:lnTo>
                  <a:pt x="5059299" y="0"/>
                </a:lnTo>
                <a:lnTo>
                  <a:pt x="0" y="0"/>
                </a:lnTo>
                <a:lnTo>
                  <a:pt x="0" y="1705990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665" y="2208657"/>
            <a:ext cx="4739005" cy="15497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 </a:t>
            </a:r>
            <a:r>
              <a:rPr sz="1100" spc="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http://www.springframework.org/schema/beans</a:t>
            </a:r>
            <a:r>
              <a:rPr sz="1100" i="1" spc="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7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***</a:t>
            </a:r>
            <a:r>
              <a:rPr sz="1100" i="1" spc="34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R="691515">
              <a:lnSpc>
                <a:spcPct val="100000"/>
              </a:lnSpc>
              <a:spcBef>
                <a:spcPts val="5"/>
              </a:spcBef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-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"cookbook"  </a:t>
            </a:r>
            <a:r>
              <a:rPr sz="1100" i="1" spc="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"com.namoo.yorizori.dao.jdbc.JdbcCookbookDao"</a:t>
            </a:r>
            <a:r>
              <a:rPr sz="1100" i="1" spc="1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157480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"cookbookService“  </a:t>
            </a:r>
            <a:r>
              <a:rPr sz="1100" i="1" spc="2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2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"com.namoo.yorizori.service.impl.CookbookServiceImpl"</a:t>
            </a:r>
            <a:r>
              <a:rPr sz="1100" i="1" spc="2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3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3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property </a:t>
            </a:r>
            <a:r>
              <a:rPr sz="1100" spc="-6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name</a:t>
            </a:r>
            <a:r>
              <a:rPr sz="1100" spc="-6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6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"cookbookDao" </a:t>
            </a:r>
            <a:r>
              <a:rPr sz="1100" i="1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ref</a:t>
            </a:r>
            <a:r>
              <a:rPr sz="1100" i="1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"cookbook"</a:t>
            </a:r>
            <a:r>
              <a:rPr sz="1100" i="1" spc="4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spc="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spc="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</a:t>
            </a:r>
            <a:r>
              <a:rPr sz="1100" spc="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665" y="3550158"/>
            <a:ext cx="62357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</a:t>
            </a: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700" y="3632598"/>
            <a:ext cx="167716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6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applicationContext.xml</a:t>
            </a:r>
            <a:r>
              <a:rPr sz="1050" i="1" spc="-10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8853" y="4249610"/>
            <a:ext cx="5087620" cy="1468755"/>
          </a:xfrm>
          <a:custGeom>
            <a:avLst/>
            <a:gdLst/>
            <a:ahLst/>
            <a:cxnLst/>
            <a:rect l="l" t="t" r="r" b="b"/>
            <a:pathLst>
              <a:path w="5087620" h="1468754">
                <a:moveTo>
                  <a:pt x="0" y="1468501"/>
                </a:moveTo>
                <a:lnTo>
                  <a:pt x="5087620" y="1468501"/>
                </a:lnTo>
                <a:lnTo>
                  <a:pt x="5087620" y="0"/>
                </a:lnTo>
                <a:lnTo>
                  <a:pt x="0" y="0"/>
                </a:lnTo>
                <a:lnTo>
                  <a:pt x="0" y="146850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8853" y="4249610"/>
            <a:ext cx="5087620" cy="1468755"/>
          </a:xfrm>
          <a:custGeom>
            <a:avLst/>
            <a:gdLst/>
            <a:ahLst/>
            <a:cxnLst/>
            <a:rect l="l" t="t" r="r" b="b"/>
            <a:pathLst>
              <a:path w="5087620" h="1468754">
                <a:moveTo>
                  <a:pt x="0" y="1468501"/>
                </a:moveTo>
                <a:lnTo>
                  <a:pt x="5087620" y="1468501"/>
                </a:lnTo>
                <a:lnTo>
                  <a:pt x="5087620" y="0"/>
                </a:lnTo>
                <a:lnTo>
                  <a:pt x="0" y="0"/>
                </a:lnTo>
                <a:lnTo>
                  <a:pt x="0" y="1468501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319" y="4274565"/>
            <a:ext cx="4662805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 </a:t>
            </a:r>
            <a:r>
              <a:rPr sz="1100" spc="2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2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http://www.springframework.org/schema/beans***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1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R="539115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-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"cookbook"  </a:t>
            </a:r>
            <a:r>
              <a:rPr sz="1100" i="1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"com.namoo.yorizori.dao.jdbc.JdbcCookbookDao"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158115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"cookbookService"  </a:t>
            </a:r>
            <a:r>
              <a:rPr sz="1100" i="1" spc="3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"com.namoo.yorizori.service.impl.CookbookServiceImpl"  </a:t>
            </a:r>
            <a:r>
              <a:rPr sz="1100" i="1" spc="1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autowire="byType"</a:t>
            </a:r>
            <a:r>
              <a:rPr sz="1100" i="1" spc="1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319" y="5448096"/>
            <a:ext cx="62357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</a:t>
            </a: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700" y="5485756"/>
            <a:ext cx="167716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6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applicationContext.xml</a:t>
            </a:r>
            <a:r>
              <a:rPr sz="1050" i="1" spc="-10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24500" y="4249635"/>
            <a:ext cx="5329555" cy="1579920"/>
          </a:xfrm>
          <a:prstGeom prst="rect">
            <a:avLst/>
          </a:prstGeom>
          <a:solidFill>
            <a:srgbClr val="F1F1F1"/>
          </a:solidFill>
          <a:ln w="6350">
            <a:solidFill>
              <a:srgbClr val="BEBEB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732155">
              <a:lnSpc>
                <a:spcPct val="100000"/>
              </a:lnSpc>
              <a:spcBef>
                <a:spcPts val="300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 </a:t>
            </a:r>
            <a:r>
              <a:rPr sz="1100" spc="2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2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http://www.springframework.org/schema/beans*** 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3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default-autowire=</a:t>
            </a:r>
            <a:r>
              <a:rPr sz="1100" i="1" spc="3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"byType"</a:t>
            </a:r>
            <a:r>
              <a:rPr sz="1100" i="1" spc="3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92075" marR="1113790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-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"cookbook"  </a:t>
            </a:r>
            <a:r>
              <a:rPr sz="1100" i="1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"com.namoo.yorizori.dao.jdbc.JdbcCookbookDao"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2075" marR="504190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"cookbookService"  </a:t>
            </a:r>
            <a:r>
              <a:rPr sz="1100" i="1" spc="3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"com.namoo.yorizori.service.impl.CookbookServiceImpl"</a:t>
            </a:r>
            <a:r>
              <a:rPr sz="1100" i="1" spc="24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80"/>
              </a:spcBef>
              <a:tabLst>
                <a:tab pos="3973195" algn="l"/>
              </a:tabLst>
            </a:pPr>
            <a:r>
              <a:rPr sz="1650" baseline="505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650" baseline="505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</a:t>
            </a:r>
            <a:r>
              <a:rPr sz="1650" baseline="505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	</a:t>
            </a:r>
            <a:r>
              <a:rPr sz="1050" i="1" spc="-6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applicationContext.xml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853" y="4018318"/>
            <a:ext cx="5087620" cy="231775"/>
          </a:xfrm>
          <a:custGeom>
            <a:avLst/>
            <a:gdLst/>
            <a:ahLst/>
            <a:cxnLst/>
            <a:rect l="l" t="t" r="r" b="b"/>
            <a:pathLst>
              <a:path w="5087620" h="231775">
                <a:moveTo>
                  <a:pt x="0" y="231355"/>
                </a:moveTo>
                <a:lnTo>
                  <a:pt x="5087620" y="231355"/>
                </a:lnTo>
                <a:lnTo>
                  <a:pt x="5087620" y="0"/>
                </a:lnTo>
                <a:lnTo>
                  <a:pt x="0" y="0"/>
                </a:lnTo>
                <a:lnTo>
                  <a:pt x="0" y="2313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8853" y="4018318"/>
            <a:ext cx="5087620" cy="231775"/>
          </a:xfrm>
          <a:custGeom>
            <a:avLst/>
            <a:gdLst/>
            <a:ahLst/>
            <a:cxnLst/>
            <a:rect l="l" t="t" r="r" b="b"/>
            <a:pathLst>
              <a:path w="5087620" h="231775">
                <a:moveTo>
                  <a:pt x="0" y="231355"/>
                </a:moveTo>
                <a:lnTo>
                  <a:pt x="5087620" y="231355"/>
                </a:lnTo>
                <a:lnTo>
                  <a:pt x="5087620" y="0"/>
                </a:lnTo>
                <a:lnTo>
                  <a:pt x="0" y="0"/>
                </a:lnTo>
                <a:lnTo>
                  <a:pt x="0" y="231355"/>
                </a:lnTo>
                <a:close/>
              </a:path>
            </a:pathLst>
          </a:custGeom>
          <a:ln w="6349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8853" y="4018318"/>
            <a:ext cx="5087620" cy="201978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104900">
              <a:lnSpc>
                <a:spcPct val="100000"/>
              </a:lnSpc>
              <a:spcBef>
                <a:spcPts val="135"/>
              </a:spcBef>
            </a:pPr>
            <a:r>
              <a:rPr sz="1200" spc="-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autowire</a:t>
            </a:r>
            <a:r>
              <a:rPr sz="1200" spc="-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200" spc="-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</a:t>
            </a:r>
            <a:r>
              <a:rPr sz="1200" spc="-12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4500" y="4018318"/>
            <a:ext cx="5329555" cy="201978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895985">
              <a:lnSpc>
                <a:spcPct val="100000"/>
              </a:lnSpc>
              <a:spcBef>
                <a:spcPts val="135"/>
              </a:spcBef>
            </a:pPr>
            <a:r>
              <a:rPr sz="1200" spc="-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default-autowire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이용한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빈의 </a:t>
            </a:r>
            <a:r>
              <a:rPr sz="1200" spc="-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</a:t>
            </a:r>
            <a:r>
              <a:rPr sz="1200" spc="-12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205" y="5822531"/>
            <a:ext cx="10293350" cy="594995"/>
          </a:xfrm>
          <a:custGeom>
            <a:avLst/>
            <a:gdLst/>
            <a:ahLst/>
            <a:cxnLst/>
            <a:rect l="l" t="t" r="r" b="b"/>
            <a:pathLst>
              <a:path w="10293350" h="594995">
                <a:moveTo>
                  <a:pt x="0" y="99136"/>
                </a:moveTo>
                <a:lnTo>
                  <a:pt x="7790" y="60548"/>
                </a:lnTo>
                <a:lnTo>
                  <a:pt x="29036" y="29036"/>
                </a:lnTo>
                <a:lnTo>
                  <a:pt x="60548" y="7790"/>
                </a:lnTo>
                <a:lnTo>
                  <a:pt x="99136" y="0"/>
                </a:lnTo>
                <a:lnTo>
                  <a:pt x="10193705" y="0"/>
                </a:lnTo>
                <a:lnTo>
                  <a:pt x="10232295" y="7790"/>
                </a:lnTo>
                <a:lnTo>
                  <a:pt x="10263825" y="29036"/>
                </a:lnTo>
                <a:lnTo>
                  <a:pt x="10285092" y="60548"/>
                </a:lnTo>
                <a:lnTo>
                  <a:pt x="10292892" y="99136"/>
                </a:lnTo>
                <a:lnTo>
                  <a:pt x="10292892" y="495668"/>
                </a:lnTo>
                <a:lnTo>
                  <a:pt x="10285092" y="534255"/>
                </a:lnTo>
                <a:lnTo>
                  <a:pt x="10263825" y="565767"/>
                </a:lnTo>
                <a:lnTo>
                  <a:pt x="10232295" y="587013"/>
                </a:lnTo>
                <a:lnTo>
                  <a:pt x="10193705" y="594804"/>
                </a:lnTo>
                <a:lnTo>
                  <a:pt x="99136" y="594804"/>
                </a:lnTo>
                <a:lnTo>
                  <a:pt x="60548" y="587013"/>
                </a:lnTo>
                <a:lnTo>
                  <a:pt x="29036" y="565767"/>
                </a:lnTo>
                <a:lnTo>
                  <a:pt x="7790" y="534255"/>
                </a:lnTo>
                <a:lnTo>
                  <a:pt x="0" y="495668"/>
                </a:lnTo>
                <a:lnTo>
                  <a:pt x="0" y="99136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682" y="5940653"/>
            <a:ext cx="99739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autowire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속성을 </a:t>
            </a:r>
            <a:r>
              <a:rPr sz="1100" spc="1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byName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 </a:t>
            </a:r>
            <a:r>
              <a:rPr sz="11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설정한다면</a:t>
            </a:r>
            <a:r>
              <a:rPr sz="11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setCookbookDao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1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setCookbook</a:t>
            </a:r>
            <a:r>
              <a:rPr sz="11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변경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해야 </a:t>
            </a:r>
            <a:r>
              <a:rPr sz="11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100" spc="-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 </a:t>
            </a:r>
            <a:r>
              <a:rPr sz="11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이유는</a:t>
            </a:r>
            <a:r>
              <a:rPr sz="1100" spc="-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JdbcCookbookDao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100" spc="-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 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언하였기 때문에 스프링이 </a:t>
            </a:r>
            <a:r>
              <a:rPr sz="11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Setter 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100" spc="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cookbookDao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주입하기 위해서는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해당 이름의 </a:t>
            </a:r>
            <a:r>
              <a:rPr sz="11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setter</a:t>
            </a:r>
            <a:r>
              <a:rPr sz="11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</a:t>
            </a:r>
            <a:r>
              <a:rPr sz="11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필요하기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때문입니다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4126" y="5723864"/>
            <a:ext cx="413867" cy="396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2590" y="1952790"/>
            <a:ext cx="5064125" cy="231775"/>
          </a:xfrm>
          <a:custGeom>
            <a:avLst/>
            <a:gdLst/>
            <a:ahLst/>
            <a:cxnLst/>
            <a:rect l="l" t="t" r="r" b="b"/>
            <a:pathLst>
              <a:path w="5064125" h="231775">
                <a:moveTo>
                  <a:pt x="0" y="231355"/>
                </a:moveTo>
                <a:lnTo>
                  <a:pt x="5063871" y="231355"/>
                </a:lnTo>
                <a:lnTo>
                  <a:pt x="5063871" y="0"/>
                </a:lnTo>
                <a:lnTo>
                  <a:pt x="0" y="0"/>
                </a:lnTo>
                <a:lnTo>
                  <a:pt x="0" y="23135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2590" y="1952790"/>
            <a:ext cx="5064125" cy="231775"/>
          </a:xfrm>
          <a:custGeom>
            <a:avLst/>
            <a:gdLst/>
            <a:ahLst/>
            <a:cxnLst/>
            <a:rect l="l" t="t" r="r" b="b"/>
            <a:pathLst>
              <a:path w="5064125" h="231775">
                <a:moveTo>
                  <a:pt x="0" y="231355"/>
                </a:moveTo>
                <a:lnTo>
                  <a:pt x="5063871" y="231355"/>
                </a:lnTo>
                <a:lnTo>
                  <a:pt x="5063871" y="0"/>
                </a:lnTo>
                <a:lnTo>
                  <a:pt x="0" y="0"/>
                </a:lnTo>
                <a:lnTo>
                  <a:pt x="0" y="231355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7250" y="1952790"/>
            <a:ext cx="5059680" cy="201978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457325">
              <a:lnSpc>
                <a:spcPct val="100000"/>
              </a:lnSpc>
              <a:spcBef>
                <a:spcPts val="135"/>
              </a:spcBef>
            </a:pPr>
            <a:r>
              <a:rPr sz="1200" spc="-4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Autowiring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적용하지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않은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200" spc="-7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4500" y="2184209"/>
            <a:ext cx="5305425" cy="1706245"/>
          </a:xfrm>
          <a:prstGeom prst="rect">
            <a:avLst/>
          </a:prstGeom>
          <a:solidFill>
            <a:srgbClr val="F1F1F1"/>
          </a:solidFill>
          <a:ln w="6350">
            <a:solidFill>
              <a:srgbClr val="BEBEB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3175">
              <a:lnSpc>
                <a:spcPct val="100000"/>
              </a:lnSpc>
              <a:spcBef>
                <a:spcPts val="295"/>
              </a:spcBef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3175"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6875" marR="3175">
              <a:lnSpc>
                <a:spcPct val="100000"/>
              </a:lnSpc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3175"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701675" marR="856615" indent="-304800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void </a:t>
            </a:r>
            <a:r>
              <a:rPr sz="1100" spc="-55" dirty="0">
                <a:latin typeface="가는각진제목체" pitchFamily="18" charset="-127"/>
                <a:ea typeface="가는각진제목체" pitchFamily="18" charset="-127"/>
                <a:cs typeface="Arial"/>
              </a:rPr>
              <a:t>setCookbookDao(CookbookDao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cookbookDao)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  </a:t>
            </a:r>
            <a:r>
              <a:rPr sz="110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.</a:t>
            </a:r>
            <a:r>
              <a:rPr sz="110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6875" marR="3175">
              <a:lnSpc>
                <a:spcPct val="100000"/>
              </a:lnSpc>
              <a:spcBef>
                <a:spcPts val="5"/>
              </a:spcBef>
            </a:pPr>
            <a:r>
              <a:rPr sz="11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8145" marR="3175">
              <a:lnSpc>
                <a:spcPts val="1310"/>
              </a:lnSpc>
              <a:spcBef>
                <a:spcPts val="20"/>
              </a:spcBef>
            </a:pPr>
            <a:r>
              <a:rPr sz="1100" spc="17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***</a:t>
            </a:r>
            <a:r>
              <a:rPr sz="1100" spc="21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13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중략 </a:t>
            </a:r>
            <a:r>
              <a:rPr sz="1100" spc="18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***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2075" marR="3175">
              <a:lnSpc>
                <a:spcPts val="112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algn="r">
              <a:lnSpc>
                <a:spcPts val="1070"/>
              </a:lnSpc>
            </a:pP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050" i="1" spc="-5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24500" y="1956765"/>
            <a:ext cx="5292725" cy="200055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120"/>
              </a:spcBef>
            </a:pPr>
            <a:r>
              <a:rPr sz="1200" spc="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DI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 </a:t>
            </a:r>
            <a:r>
              <a:rPr sz="12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필요한  클래스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666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(1/8) </a:t>
            </a:r>
            <a:r>
              <a:rPr sz="2200" spc="-130" dirty="0">
                <a:cs typeface="Arial"/>
              </a:rPr>
              <a:t>–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155" dirty="0">
                <a:cs typeface="Noto Sans CJK JP Regular"/>
              </a:rPr>
              <a:t>선언</a:t>
            </a:r>
            <a:r>
              <a:rPr sz="2200" spc="-18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4418" y="1537461"/>
            <a:ext cx="231647" cy="272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745" y="1537461"/>
            <a:ext cx="228600" cy="27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118" y="794765"/>
            <a:ext cx="929259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클래스에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어노테이션을 추가하는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빈으로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사용할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특별한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부여해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자동으로  빈으로</a:t>
            </a:r>
            <a:r>
              <a:rPr sz="1800" spc="-25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56870" indent="-34417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356870" algn="l"/>
                <a:tab pos="357505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오브젝트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스캐너 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스캐닝을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자동으로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빈으로  등록해</a:t>
            </a:r>
            <a:r>
              <a:rPr sz="18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줍니다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스캐너는 기본적으로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아이디로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이름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이름의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첫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글자만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소문자로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바꾼 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것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0745" y="3495547"/>
            <a:ext cx="0" cy="178435"/>
          </a:xfrm>
          <a:custGeom>
            <a:avLst/>
            <a:gdLst/>
            <a:ahLst/>
            <a:cxnLst/>
            <a:rect l="l" t="t" r="r" b="b"/>
            <a:pathLst>
              <a:path h="178435">
                <a:moveTo>
                  <a:pt x="0" y="0"/>
                </a:moveTo>
                <a:lnTo>
                  <a:pt x="0" y="178307"/>
                </a:lnTo>
              </a:path>
            </a:pathLst>
          </a:custGeom>
          <a:ln w="83819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18317"/>
              </p:ext>
            </p:extLst>
          </p:nvPr>
        </p:nvGraphicFramePr>
        <p:xfrm>
          <a:off x="1236852" y="2346261"/>
          <a:ext cx="8352154" cy="323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5553075"/>
                <a:gridCol w="2408554"/>
              </a:tblGrid>
              <a:tr h="215265">
                <a:tc rowSpan="2"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1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@Component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200" b="1" spc="7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2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CookbookServiceImpl </a:t>
                      </a:r>
                      <a:r>
                        <a:rPr sz="1200" b="1" spc="-1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CookbookService</a:t>
                      </a:r>
                      <a:r>
                        <a:rPr sz="1200" b="1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90" dirty="0">
                          <a:latin typeface="Arial"/>
                          <a:cs typeface="Arial"/>
                        </a:rPr>
                        <a:t>{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spc="-4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@Autowired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spc="9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200" b="1" spc="-80" dirty="0"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200" b="1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35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4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@Autowired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spc="9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200" b="1" spc="-30" dirty="0">
                          <a:latin typeface="Arial"/>
                          <a:cs typeface="Arial"/>
                        </a:rPr>
                        <a:t>RecipeDao</a:t>
                      </a:r>
                      <a:r>
                        <a:rPr sz="1200" b="1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4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recipeDao</a:t>
                      </a:r>
                      <a:r>
                        <a:rPr sz="1200" b="1" spc="40" dirty="0">
                          <a:latin typeface="Arial"/>
                          <a:cs typeface="Arial"/>
                        </a:rPr>
                        <a:t>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spc="-2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@Override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7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List&lt;Cookbook&gt; </a:t>
                      </a:r>
                      <a:r>
                        <a:rPr sz="1200" b="1" spc="45" dirty="0">
                          <a:latin typeface="Arial"/>
                          <a:cs typeface="Arial"/>
                        </a:rPr>
                        <a:t>findAllCookbooks()</a:t>
                      </a:r>
                      <a:r>
                        <a:rPr sz="1200" b="1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90" dirty="0">
                          <a:latin typeface="Arial"/>
                          <a:cs typeface="Arial"/>
                        </a:rPr>
                        <a:t>{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R="3886200" algn="ctr">
                        <a:lnSpc>
                          <a:spcPct val="100000"/>
                        </a:lnSpc>
                      </a:pPr>
                      <a:r>
                        <a:rPr sz="1200" b="1" spc="325" dirty="0">
                          <a:solidFill>
                            <a:srgbClr val="3E7E5F"/>
                          </a:solidFill>
                          <a:latin typeface="Arial"/>
                          <a:cs typeface="Arial"/>
                        </a:rPr>
                        <a:t>//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45490">
                        <a:lnSpc>
                          <a:spcPct val="100000"/>
                        </a:lnSpc>
                      </a:pPr>
                      <a:r>
                        <a:rPr sz="12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b="1" spc="32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7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200" b="1" spc="70" dirty="0">
                          <a:latin typeface="Arial"/>
                          <a:cs typeface="Arial"/>
                        </a:rPr>
                        <a:t>.retrieveAll();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}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408940">
                        <a:lnSpc>
                          <a:spcPct val="100000"/>
                        </a:lnSpc>
                      </a:pPr>
                      <a:r>
                        <a:rPr sz="1200" b="1" spc="325" dirty="0">
                          <a:latin typeface="Arial"/>
                          <a:cs typeface="Arial"/>
                        </a:rPr>
                        <a:t>......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4023995" algn="l"/>
                        </a:tabLst>
                      </a:pPr>
                      <a:r>
                        <a:rPr sz="1800" b="1" spc="284" baseline="16203" dirty="0">
                          <a:latin typeface="Arial"/>
                          <a:cs typeface="Arial"/>
                        </a:rPr>
                        <a:t>}	</a:t>
                      </a:r>
                      <a:r>
                        <a:rPr sz="1050" i="1" spc="-3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CookbookServiceImpl</a:t>
                      </a:r>
                      <a:r>
                        <a:rPr sz="1050" i="1" spc="-2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i="1" spc="-7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285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1170"/>
                        </a:lnSpc>
                        <a:spcBef>
                          <a:spcPts val="8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[Line1]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자동</a:t>
                      </a:r>
                      <a:r>
                        <a:rPr sz="1000" spc="-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 등록이 가능한</a:t>
                      </a:r>
                      <a:r>
                        <a:rPr sz="1000" spc="-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스테레오타입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marR="81915" algn="r">
                        <a:lnSpc>
                          <a:spcPts val="133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1130"/>
                        </a:lnSpc>
                      </a:pP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어노테이션을 클래스에</a:t>
                      </a:r>
                      <a:r>
                        <a:rPr sz="1000" spc="-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추가합니다</a:t>
                      </a:r>
                      <a:r>
                        <a:rPr sz="1000" spc="-12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R="81915" algn="r">
                        <a:lnSpc>
                          <a:spcPts val="125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683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361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(2/8) </a:t>
            </a:r>
            <a:r>
              <a:rPr sz="2200" spc="-130" dirty="0">
                <a:cs typeface="Arial"/>
              </a:rPr>
              <a:t>–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155" dirty="0">
                <a:cs typeface="Noto Sans CJK JP Regular"/>
              </a:rPr>
              <a:t>선언</a:t>
            </a:r>
            <a:r>
              <a:rPr sz="2200" spc="-18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(2/2)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662795" cy="16319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어노테이션으로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시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&lt;context:component-scan&gt;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설정이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context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네임스페이스의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태그를  처리할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있는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핸들러가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  인프라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인프라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스캐너  기능을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@Component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같은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스테레오타입의 클래스를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빈으로</a:t>
            </a:r>
            <a:r>
              <a:rPr sz="18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7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component-scan</a:t>
            </a:r>
            <a:r>
              <a:rPr lang="en-US" sz="1800" spc="-7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lang="ko-KR" altLang="en-US" sz="1800" spc="-7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태그는</a:t>
            </a:r>
            <a:r>
              <a:rPr sz="1800" spc="-7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스캐너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기능과 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&lt;context:annotation-config&gt;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기능을</a:t>
            </a:r>
            <a:r>
              <a:rPr sz="18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61708"/>
              </p:ext>
            </p:extLst>
          </p:nvPr>
        </p:nvGraphicFramePr>
        <p:xfrm>
          <a:off x="1920875" y="2345651"/>
          <a:ext cx="7303134" cy="3811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6912609"/>
              </a:tblGrid>
              <a:tr h="243840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4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&lt;?</a:t>
                      </a:r>
                      <a:r>
                        <a:rPr sz="1200" b="1" spc="-45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xml </a:t>
                      </a:r>
                      <a:r>
                        <a:rPr sz="1200" b="1" spc="6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200" b="1" spc="6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6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"1.0"</a:t>
                      </a:r>
                      <a:r>
                        <a:rPr sz="1200" b="1" i="1" spc="40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-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encoding</a:t>
                      </a:r>
                      <a:r>
                        <a:rPr sz="1200" b="1" i="1" spc="-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-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"UTF-8"</a:t>
                      </a:r>
                      <a:r>
                        <a:rPr sz="1200" b="1" i="1" spc="-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?&gt;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2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</a:t>
                      </a:r>
                      <a:r>
                        <a:rPr sz="1200" b="1" spc="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</a:t>
                      </a:r>
                      <a:r>
                        <a:rPr sz="1200" b="1" spc="2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"http://www.springframework.org/schema/beans"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3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xmlns:xsi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"http://www.w3.org/2001/XMLSchema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instance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4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xmlns:context</a:t>
                      </a:r>
                      <a:r>
                        <a:rPr sz="1200" b="1" spc="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"http://ww</a:t>
                      </a:r>
                      <a:r>
                        <a:rPr sz="12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.springframework.org/schema/context</a:t>
                      </a:r>
                      <a:r>
                        <a:rPr sz="12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3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xmlns:jdbc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3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r>
                        <a:rPr sz="1200" b="1" i="1" spc="3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http://www.springframework.org/schema/jdbc</a:t>
                      </a:r>
                      <a:r>
                        <a:rPr sz="1200" b="1" i="1" spc="3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3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xsi:schemaLocation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"http://www.springframework.org/schema/jdb</a:t>
                      </a: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i="1" spc="5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6"/>
                        </a:rPr>
                        <a:t>http://www.springframework.org/schema/jdbc/spring-jdbc-4.0.xsd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http://www.springframework.org/schema/beans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127000" algn="ctr">
                        <a:lnSpc>
                          <a:spcPts val="125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i="1" spc="3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7"/>
                        </a:rPr>
                        <a:t>http://www.springframework.org/schema/beans/spring-beans.xsd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http://www.springframework.org/schema/context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i="1" spc="5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8"/>
                        </a:rPr>
                        <a:t>http://www.springframework.org/schema/context/spring-context-4.0.xsd"</a:t>
                      </a:r>
                      <a:r>
                        <a:rPr sz="1200" b="1" i="1" spc="5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18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&lt;!-- </a:t>
                      </a:r>
                      <a:r>
                        <a:rPr sz="1200" b="1" spc="5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Service </a:t>
                      </a:r>
                      <a:r>
                        <a:rPr sz="1200" b="1" spc="-8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Component </a:t>
                      </a:r>
                      <a:r>
                        <a:rPr sz="1200" b="1" spc="-5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Scan</a:t>
                      </a:r>
                      <a:r>
                        <a:rPr sz="1200" b="1" spc="-1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--&gt;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1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200" b="1" spc="1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context:component-scan </a:t>
                      </a:r>
                      <a:r>
                        <a:rPr sz="1200" b="1" spc="3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base-package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3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"com.namoo.yorizori.service"</a:t>
                      </a:r>
                      <a:r>
                        <a:rPr sz="1200" b="1" i="1" spc="31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1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18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&lt;!-- </a:t>
                      </a:r>
                      <a:r>
                        <a:rPr sz="1200" b="1" spc="-229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DAO </a:t>
                      </a:r>
                      <a:r>
                        <a:rPr sz="1200" b="1" spc="-8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Component </a:t>
                      </a:r>
                      <a:r>
                        <a:rPr sz="1200" b="1" spc="-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Scan</a:t>
                      </a:r>
                      <a:r>
                        <a:rPr sz="1200" b="1" spc="4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--&gt;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351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250"/>
                        </a:lnSpc>
                      </a:pPr>
                      <a:r>
                        <a:rPr sz="1200" b="1" spc="1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200" b="1" spc="1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context:component-scan </a:t>
                      </a:r>
                      <a:r>
                        <a:rPr sz="1200" b="1" spc="2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base-package</a:t>
                      </a:r>
                      <a:r>
                        <a:rPr sz="1200" b="1" spc="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b="1" i="1" spc="2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"com.namoo.yorizori.dao"</a:t>
                      </a:r>
                      <a:r>
                        <a:rPr sz="1200" b="1" i="1" spc="3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i="1" spc="1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182245">
                <a:tc>
                  <a:txBody>
                    <a:bodyPr/>
                    <a:lstStyle/>
                    <a:p>
                      <a:pPr marL="43180" algn="ctr">
                        <a:lnSpc>
                          <a:spcPts val="125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43180" algn="ctr">
                        <a:lnSpc>
                          <a:spcPts val="125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5"/>
                        </a:spcBef>
                        <a:tabLst>
                          <a:tab pos="5542915" algn="l"/>
                        </a:tabLst>
                      </a:pPr>
                      <a:r>
                        <a:rPr sz="1800" b="1" spc="15" baseline="25462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&lt;/</a:t>
                      </a:r>
                      <a:r>
                        <a:rPr sz="1800" b="1" spc="15" baseline="25462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</a:t>
                      </a:r>
                      <a:r>
                        <a:rPr sz="1800" b="1" spc="15" baseline="25462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	</a:t>
                      </a:r>
                      <a:r>
                        <a:rPr sz="1050" i="1" spc="-6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applicationContext.xml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4635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2604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1.1 </a:t>
            </a:r>
            <a:r>
              <a:rPr sz="2200" spc="155" dirty="0">
                <a:cs typeface="Noto Sans CJK JP Regular"/>
              </a:rPr>
              <a:t>스프링 등장</a:t>
            </a:r>
            <a:r>
              <a:rPr sz="2200" spc="-12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배경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10245090" cy="132985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애플리케이션을 개발하기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위한 표준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기술입니다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04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그러나</a:t>
            </a:r>
            <a:r>
              <a:rPr sz="1800" spc="-204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EJB</a:t>
            </a:r>
            <a:r>
              <a:rPr sz="1800" spc="-204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에서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제공하는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많은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기능에도 </a:t>
            </a: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불구하고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너무나 복잡하고 방대했기 때문에 </a:t>
            </a:r>
            <a:r>
              <a:rPr sz="18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sz="1800" spc="-190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</a:t>
            </a:r>
            <a:r>
              <a:rPr sz="18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적용하는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것은</a:t>
            </a:r>
            <a:r>
              <a:rPr sz="1800" spc="-229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현실적으로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너무</a:t>
            </a:r>
            <a:r>
              <a:rPr sz="1800" spc="-10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어려웠습니다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Rod 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Johnson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자신의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저서에서 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사용하지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않고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애플리케이션을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있는 </a:t>
            </a:r>
            <a:r>
              <a:rPr sz="1800" spc="-229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방법을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소개하였</a:t>
            </a:r>
            <a:r>
              <a:rPr lang="ko-KR" altLang="en-US" sz="1800" spc="-229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는데</a:t>
            </a:r>
            <a:r>
              <a:rPr sz="1800" spc="-229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sz="1800" spc="-4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이것이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모태가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되었습니다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8608" y="2816860"/>
            <a:ext cx="3456940" cy="2088514"/>
          </a:xfrm>
          <a:custGeom>
            <a:avLst/>
            <a:gdLst/>
            <a:ahLst/>
            <a:cxnLst/>
            <a:rect l="l" t="t" r="r" b="b"/>
            <a:pathLst>
              <a:path w="3456940" h="2088514">
                <a:moveTo>
                  <a:pt x="0" y="2088261"/>
                </a:moveTo>
                <a:lnTo>
                  <a:pt x="3456432" y="2088261"/>
                </a:lnTo>
                <a:lnTo>
                  <a:pt x="3456432" y="0"/>
                </a:lnTo>
                <a:lnTo>
                  <a:pt x="0" y="0"/>
                </a:lnTo>
                <a:lnTo>
                  <a:pt x="0" y="208826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8608" y="2816860"/>
            <a:ext cx="3456940" cy="2088514"/>
          </a:xfrm>
          <a:custGeom>
            <a:avLst/>
            <a:gdLst/>
            <a:ahLst/>
            <a:cxnLst/>
            <a:rect l="l" t="t" r="r" b="b"/>
            <a:pathLst>
              <a:path w="3456940" h="2088514">
                <a:moveTo>
                  <a:pt x="0" y="2088261"/>
                </a:moveTo>
                <a:lnTo>
                  <a:pt x="3456432" y="2088261"/>
                </a:lnTo>
                <a:lnTo>
                  <a:pt x="3456432" y="0"/>
                </a:lnTo>
                <a:lnTo>
                  <a:pt x="0" y="0"/>
                </a:lnTo>
                <a:lnTo>
                  <a:pt x="0" y="2088261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4000" y="2816860"/>
            <a:ext cx="4248785" cy="2088514"/>
          </a:xfrm>
          <a:custGeom>
            <a:avLst/>
            <a:gdLst/>
            <a:ahLst/>
            <a:cxnLst/>
            <a:rect l="l" t="t" r="r" b="b"/>
            <a:pathLst>
              <a:path w="4248785" h="2088514">
                <a:moveTo>
                  <a:pt x="0" y="2088261"/>
                </a:moveTo>
                <a:lnTo>
                  <a:pt x="4248531" y="2088261"/>
                </a:lnTo>
                <a:lnTo>
                  <a:pt x="4248531" y="0"/>
                </a:lnTo>
                <a:lnTo>
                  <a:pt x="0" y="0"/>
                </a:lnTo>
                <a:lnTo>
                  <a:pt x="0" y="2088261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175" y="2820161"/>
            <a:ext cx="4242435" cy="193450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200" spc="-3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88265" marR="31750">
              <a:lnSpc>
                <a:spcPct val="96600"/>
              </a:lnSpc>
              <a:spcBef>
                <a:spcPts val="135"/>
              </a:spcBef>
            </a:pPr>
            <a:r>
              <a:rPr sz="1450" spc="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EJB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</a:t>
            </a:r>
            <a:r>
              <a:rPr sz="14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사용하면  </a:t>
            </a:r>
            <a:r>
              <a:rPr sz="1400" spc="-1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작성을 쉽게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할  수  </a:t>
            </a:r>
            <a:r>
              <a:rPr sz="14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45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 </a:t>
            </a:r>
            <a:r>
              <a:rPr lang="en-US" sz="1450" spc="-10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/>
            </a:r>
            <a:br>
              <a:rPr lang="en-US" sz="1450" spc="-10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</a:br>
            <a:r>
              <a:rPr sz="1400" spc="-16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저수준의</a:t>
            </a:r>
            <a:r>
              <a:rPr sz="1400" spc="-16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트랜잭션이나 </a:t>
            </a:r>
            <a:r>
              <a:rPr sz="14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상태관리</a:t>
            </a:r>
            <a:r>
              <a:rPr sz="145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, </a:t>
            </a:r>
            <a:r>
              <a:rPr sz="14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멀티스레딩</a:t>
            </a:r>
            <a:r>
              <a:rPr sz="145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,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리소스 풀링  과 </a:t>
            </a:r>
            <a:r>
              <a:rPr sz="1400" spc="-165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같은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400" spc="-16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/>
            </a:r>
            <a:br>
              <a:rPr lang="en-US" sz="1400" spc="-16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</a:br>
            <a:r>
              <a:rPr sz="1400" spc="-16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복잡한</a:t>
            </a:r>
            <a:r>
              <a:rPr sz="1400" spc="-16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저수준의 </a:t>
            </a:r>
            <a:r>
              <a:rPr sz="1450" spc="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API</a:t>
            </a:r>
            <a:r>
              <a:rPr sz="1400" spc="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이해하지 못하더라도 아무  문제 없이 애플리케이션을 개발할 수</a:t>
            </a:r>
            <a:r>
              <a:rPr sz="14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45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1450" spc="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lang="en-US" sz="1450" spc="135" dirty="0" smtClean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88265" marR="31750">
              <a:lnSpc>
                <a:spcPct val="96600"/>
              </a:lnSpc>
              <a:spcBef>
                <a:spcPts val="135"/>
              </a:spcBef>
            </a:pPr>
            <a:endParaRPr lang="en-US" sz="1450" spc="135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88265">
              <a:lnSpc>
                <a:spcPts val="1600"/>
              </a:lnSpc>
            </a:pPr>
            <a:r>
              <a:rPr sz="1450" spc="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50" i="1" spc="-5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- </a:t>
            </a:r>
            <a:r>
              <a:rPr sz="1250" i="1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Enterprise JavaBean </a:t>
            </a:r>
            <a:r>
              <a:rPr sz="1250" i="1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1.0 </a:t>
            </a:r>
            <a:r>
              <a:rPr sz="1250" i="1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Specification, </a:t>
            </a:r>
            <a:r>
              <a:rPr sz="1250" i="1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Chapter </a:t>
            </a:r>
            <a:r>
              <a:rPr sz="1250" i="1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</a:t>
            </a:r>
            <a:r>
              <a:rPr sz="1250" i="1" spc="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50" i="1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Goals</a:t>
            </a:r>
            <a:r>
              <a:rPr sz="1200" spc="210" dirty="0">
                <a:solidFill>
                  <a:srgbClr val="333333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88265">
              <a:lnSpc>
                <a:spcPts val="1660"/>
              </a:lnSpc>
            </a:pPr>
            <a:r>
              <a:rPr sz="1400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6643" y="3040252"/>
            <a:ext cx="1329563" cy="1690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96782" y="3040252"/>
            <a:ext cx="1266151" cy="1690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88608" y="2528951"/>
            <a:ext cx="3456940" cy="288290"/>
          </a:xfrm>
          <a:custGeom>
            <a:avLst/>
            <a:gdLst/>
            <a:ahLst/>
            <a:cxnLst/>
            <a:rect l="l" t="t" r="r" b="b"/>
            <a:pathLst>
              <a:path w="3456940" h="288289">
                <a:moveTo>
                  <a:pt x="0" y="288036"/>
                </a:moveTo>
                <a:lnTo>
                  <a:pt x="3456432" y="288036"/>
                </a:lnTo>
                <a:lnTo>
                  <a:pt x="345643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477188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8608" y="2528951"/>
            <a:ext cx="3456940" cy="288290"/>
          </a:xfrm>
          <a:custGeom>
            <a:avLst/>
            <a:gdLst/>
            <a:ahLst/>
            <a:cxnLst/>
            <a:rect l="l" t="t" r="r" b="b"/>
            <a:pathLst>
              <a:path w="3456940" h="288289">
                <a:moveTo>
                  <a:pt x="0" y="288036"/>
                </a:moveTo>
                <a:lnTo>
                  <a:pt x="3456432" y="288036"/>
                </a:lnTo>
                <a:lnTo>
                  <a:pt x="345643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8608" y="2528951"/>
            <a:ext cx="3456940" cy="216084"/>
          </a:xfrm>
          <a:prstGeom prst="rect">
            <a:avLst/>
          </a:prstGeom>
          <a:solidFill>
            <a:srgbClr val="477188"/>
          </a:solidFill>
          <a:ln w="6350">
            <a:solidFill>
              <a:srgbClr val="7E7E7E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785495">
              <a:lnSpc>
                <a:spcPct val="100000"/>
              </a:lnSpc>
              <a:spcBef>
                <a:spcPts val="484"/>
              </a:spcBef>
            </a:pPr>
            <a:r>
              <a:rPr sz="1000" spc="-10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sz="1000" spc="-10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000" spc="-12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대안으로 </a:t>
            </a:r>
            <a:r>
              <a:rPr sz="1000" spc="-1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등장한</a:t>
            </a:r>
            <a:r>
              <a:rPr sz="1000" spc="-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000" spc="-1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스프링프레임워크</a:t>
            </a:r>
            <a:r>
              <a:rPr sz="1000" spc="-2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4000" y="2528951"/>
            <a:ext cx="4248785" cy="230191"/>
          </a:xfrm>
          <a:prstGeom prst="rect">
            <a:avLst/>
          </a:prstGeom>
          <a:solidFill>
            <a:srgbClr val="477188"/>
          </a:solidFill>
          <a:ln w="6350">
            <a:solidFill>
              <a:srgbClr val="7E7E7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287780">
              <a:lnSpc>
                <a:spcPct val="100000"/>
              </a:lnSpc>
              <a:spcBef>
                <a:spcPts val="355"/>
              </a:spcBef>
            </a:pPr>
            <a:r>
              <a:rPr sz="1200" spc="-114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EJB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명세에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기술된 </a:t>
            </a:r>
            <a:r>
              <a:rPr sz="1200" spc="-1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sz="1200" spc="-1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</a:t>
            </a:r>
            <a:r>
              <a:rPr sz="1200" spc="-11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목표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44539" y="2529458"/>
            <a:ext cx="1044069" cy="2376170"/>
          </a:xfrm>
          <a:custGeom>
            <a:avLst/>
            <a:gdLst/>
            <a:ahLst/>
            <a:cxnLst/>
            <a:rect l="l" t="t" r="r" b="b"/>
            <a:pathLst>
              <a:path w="1008379" h="2376170">
                <a:moveTo>
                  <a:pt x="654938" y="0"/>
                </a:moveTo>
                <a:lnTo>
                  <a:pt x="0" y="0"/>
                </a:lnTo>
                <a:lnTo>
                  <a:pt x="0" y="2375661"/>
                </a:lnTo>
                <a:lnTo>
                  <a:pt x="654938" y="2375661"/>
                </a:lnTo>
                <a:lnTo>
                  <a:pt x="654938" y="1534033"/>
                </a:lnTo>
                <a:lnTo>
                  <a:pt x="851359" y="1534033"/>
                </a:lnTo>
                <a:lnTo>
                  <a:pt x="1007999" y="1187830"/>
                </a:lnTo>
                <a:lnTo>
                  <a:pt x="851381" y="841755"/>
                </a:lnTo>
                <a:lnTo>
                  <a:pt x="654938" y="841755"/>
                </a:lnTo>
                <a:lnTo>
                  <a:pt x="654938" y="0"/>
                </a:lnTo>
                <a:close/>
              </a:path>
              <a:path w="1008379" h="2376170">
                <a:moveTo>
                  <a:pt x="851359" y="1534033"/>
                </a:moveTo>
                <a:lnTo>
                  <a:pt x="756031" y="1534033"/>
                </a:lnTo>
                <a:lnTo>
                  <a:pt x="756031" y="1744726"/>
                </a:lnTo>
                <a:lnTo>
                  <a:pt x="851359" y="1534033"/>
                </a:lnTo>
                <a:close/>
              </a:path>
              <a:path w="1008379" h="2376170">
                <a:moveTo>
                  <a:pt x="756031" y="631063"/>
                </a:moveTo>
                <a:lnTo>
                  <a:pt x="756031" y="841755"/>
                </a:lnTo>
                <a:lnTo>
                  <a:pt x="851381" y="841755"/>
                </a:lnTo>
                <a:lnTo>
                  <a:pt x="756031" y="63106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44540" y="2529458"/>
            <a:ext cx="1008380" cy="2376170"/>
          </a:xfrm>
          <a:custGeom>
            <a:avLst/>
            <a:gdLst/>
            <a:ahLst/>
            <a:cxnLst/>
            <a:rect l="l" t="t" r="r" b="b"/>
            <a:pathLst>
              <a:path w="1008379" h="2376170">
                <a:moveTo>
                  <a:pt x="0" y="0"/>
                </a:moveTo>
                <a:lnTo>
                  <a:pt x="654938" y="0"/>
                </a:lnTo>
                <a:lnTo>
                  <a:pt x="654938" y="841755"/>
                </a:lnTo>
                <a:lnTo>
                  <a:pt x="756031" y="841755"/>
                </a:lnTo>
                <a:lnTo>
                  <a:pt x="756031" y="631063"/>
                </a:lnTo>
                <a:lnTo>
                  <a:pt x="1007999" y="1187830"/>
                </a:lnTo>
                <a:lnTo>
                  <a:pt x="756031" y="1744726"/>
                </a:lnTo>
                <a:lnTo>
                  <a:pt x="756031" y="1534033"/>
                </a:lnTo>
                <a:lnTo>
                  <a:pt x="654938" y="1534033"/>
                </a:lnTo>
                <a:lnTo>
                  <a:pt x="654938" y="2375661"/>
                </a:lnTo>
                <a:lnTo>
                  <a:pt x="0" y="237566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4042" y="3362705"/>
            <a:ext cx="586548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그러나</a:t>
            </a:r>
            <a:r>
              <a:rPr sz="11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,  </a:t>
            </a:r>
            <a:r>
              <a:rPr lang="en-US" sz="1100" spc="-13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/>
            </a:r>
            <a:br>
              <a:rPr lang="en-US" sz="1100" spc="-13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</a:br>
            <a:r>
              <a:rPr sz="1100" spc="-14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현실은</a:t>
            </a:r>
            <a:r>
              <a:rPr sz="1100" spc="-14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10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너무  </a:t>
            </a:r>
            <a:r>
              <a:rPr sz="1100" spc="-1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어려웠다</a:t>
            </a:r>
            <a:r>
              <a:rPr sz="1100" spc="-14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1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101905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(3/8) </a:t>
            </a:r>
            <a:r>
              <a:rPr sz="2200" spc="-130" dirty="0">
                <a:cs typeface="Arial"/>
              </a:rPr>
              <a:t>–</a:t>
            </a:r>
            <a:r>
              <a:rPr sz="2200" spc="-325" dirty="0">
                <a:cs typeface="Arial"/>
              </a:rPr>
              <a:t> </a:t>
            </a:r>
            <a:r>
              <a:rPr sz="2200" spc="20" dirty="0">
                <a:cs typeface="Noto Sans CJK JP Regular"/>
              </a:rPr>
              <a:t>Stereotype </a:t>
            </a:r>
            <a:r>
              <a:rPr sz="2200" spc="-35" dirty="0">
                <a:cs typeface="Noto Sans CJK JP Regular"/>
              </a:rPr>
              <a:t>Annotation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58024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BeanDefinition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자동으로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등록하여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@Repository,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@Service,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@Controller, </a:t>
            </a:r>
            <a:r>
              <a:rPr sz="18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@Component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스테레오타입 클래스들을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자동으로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인식합니다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스프링이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관리하는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컴포넌트를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계층 별로 빈의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특성이나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종류에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따라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스테레오타입 어노테이션을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이를 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AOP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포인트컷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표현식을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사용하여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특정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선언한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클래스만을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선정할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1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4023" y="2734945"/>
            <a:ext cx="360680" cy="1585595"/>
          </a:xfrm>
          <a:custGeom>
            <a:avLst/>
            <a:gdLst/>
            <a:ahLst/>
            <a:cxnLst/>
            <a:rect l="l" t="t" r="r" b="b"/>
            <a:pathLst>
              <a:path w="360680" h="1585595">
                <a:moveTo>
                  <a:pt x="360108" y="0"/>
                </a:moveTo>
                <a:lnTo>
                  <a:pt x="290018" y="2343"/>
                </a:lnTo>
                <a:lnTo>
                  <a:pt x="232775" y="8747"/>
                </a:lnTo>
                <a:lnTo>
                  <a:pt x="194177" y="18270"/>
                </a:lnTo>
                <a:lnTo>
                  <a:pt x="180022" y="29971"/>
                </a:lnTo>
                <a:lnTo>
                  <a:pt x="180022" y="762762"/>
                </a:lnTo>
                <a:lnTo>
                  <a:pt x="165868" y="774410"/>
                </a:lnTo>
                <a:lnTo>
                  <a:pt x="127277" y="783939"/>
                </a:lnTo>
                <a:lnTo>
                  <a:pt x="70053" y="790372"/>
                </a:lnTo>
                <a:lnTo>
                  <a:pt x="0" y="792733"/>
                </a:lnTo>
                <a:lnTo>
                  <a:pt x="70053" y="795095"/>
                </a:lnTo>
                <a:lnTo>
                  <a:pt x="127277" y="801528"/>
                </a:lnTo>
                <a:lnTo>
                  <a:pt x="165868" y="811057"/>
                </a:lnTo>
                <a:lnTo>
                  <a:pt x="180022" y="822705"/>
                </a:lnTo>
                <a:lnTo>
                  <a:pt x="180022" y="1555622"/>
                </a:lnTo>
                <a:lnTo>
                  <a:pt x="194177" y="1567271"/>
                </a:lnTo>
                <a:lnTo>
                  <a:pt x="232775" y="1576800"/>
                </a:lnTo>
                <a:lnTo>
                  <a:pt x="290018" y="1583233"/>
                </a:lnTo>
                <a:lnTo>
                  <a:pt x="360108" y="1585594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300" y="3368257"/>
            <a:ext cx="1160957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50" spc="-1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특정 계층에서  사용하는  스테레오타입  어노테이션</a:t>
            </a:r>
            <a:r>
              <a:rPr sz="1050" spc="1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05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33441"/>
              </p:ext>
            </p:extLst>
          </p:nvPr>
        </p:nvGraphicFramePr>
        <p:xfrm>
          <a:off x="1632711" y="2345689"/>
          <a:ext cx="7705090" cy="2510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/>
                <a:gridCol w="5904865"/>
              </a:tblGrid>
              <a:tr h="359410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300" spc="-17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스테레오타입</a:t>
                      </a:r>
                      <a:r>
                        <a:rPr sz="1300" spc="-10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300" spc="-17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어노테이션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302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300" spc="-17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설명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302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532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563880">
                        <a:lnSpc>
                          <a:spcPct val="100000"/>
                        </a:lnSpc>
                      </a:pPr>
                      <a:r>
                        <a:rPr sz="1100" b="1" spc="-15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@Repository </a:t>
                      </a:r>
                      <a:endParaRPr sz="11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508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데이터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액세스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계층의 </a:t>
                      </a:r>
                      <a:r>
                        <a:rPr sz="1100" spc="14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DAO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또는 </a:t>
                      </a:r>
                      <a:r>
                        <a:rPr sz="1100" spc="-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Repository </a:t>
                      </a:r>
                      <a:r>
                        <a:rPr sz="1100" spc="-135" dirty="0" err="1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클래스에</a:t>
                      </a:r>
                      <a:r>
                        <a:rPr sz="11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 smtClean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DataAccessException</a:t>
                      </a:r>
                      <a:r>
                        <a:rPr sz="1100" spc="-1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135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자동변환과</a:t>
                      </a:r>
                      <a:r>
                        <a:rPr sz="1100" spc="-135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같은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AOP</a:t>
                      </a:r>
                      <a:r>
                        <a:rPr sz="1100" spc="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의</a:t>
                      </a:r>
                      <a:r>
                        <a:rPr sz="1100" spc="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적용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대상을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선정하기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위해</a:t>
                      </a:r>
                      <a:r>
                        <a:rPr sz="1100" spc="-155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사용하기도</a:t>
                      </a:r>
                      <a:r>
                        <a:rPr sz="1100" spc="-135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함</a:t>
                      </a:r>
                      <a:r>
                        <a:rPr sz="1100" spc="-130" dirty="0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9207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664210">
                        <a:lnSpc>
                          <a:spcPct val="100000"/>
                        </a:lnSpc>
                      </a:pPr>
                      <a:r>
                        <a:rPr sz="1100" b="1" spc="-15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@Service </a:t>
                      </a:r>
                      <a:endParaRPr sz="11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27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서비스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계층의 클래스에</a:t>
                      </a: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579120">
                        <a:lnSpc>
                          <a:spcPct val="100000"/>
                        </a:lnSpc>
                      </a:pPr>
                      <a:r>
                        <a:rPr sz="1100" b="1" spc="-20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@Controller</a:t>
                      </a:r>
                      <a:r>
                        <a:rPr sz="1100" b="1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</a:p>
                  </a:txBody>
                  <a:tcPr marL="0" marR="0" marT="127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프레젠테이션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계층의 </a:t>
                      </a:r>
                      <a:r>
                        <a:rPr sz="1100" spc="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MVC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컨트롤러에 </a:t>
                      </a:r>
                      <a:r>
                        <a:rPr sz="1100" spc="-1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1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.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 웹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서블릿에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의해 웹 요청을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처리하는 컨트롤러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빈으로</a:t>
                      </a:r>
                      <a:r>
                        <a:rPr sz="1100" spc="-1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선정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528955">
                        <a:lnSpc>
                          <a:spcPct val="100000"/>
                        </a:lnSpc>
                      </a:pPr>
                      <a:r>
                        <a:rPr sz="1100" b="0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@Component </a:t>
                      </a:r>
                    </a:p>
                  </a:txBody>
                  <a:tcPr marL="0" marR="0" marT="127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위의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계층</a:t>
                      </a:r>
                      <a:r>
                        <a:rPr sz="1100" spc="-9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구분을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적용하기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어려운</a:t>
                      </a:r>
                      <a:r>
                        <a:rPr sz="1100" spc="-10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일반적인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경우에</a:t>
                      </a:r>
                      <a:r>
                        <a:rPr sz="1100" spc="-9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97333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(4/8) </a:t>
            </a:r>
            <a:r>
              <a:rPr sz="2200" spc="-130" dirty="0">
                <a:cs typeface="Arial"/>
              </a:rPr>
              <a:t>–</a:t>
            </a:r>
            <a:r>
              <a:rPr sz="2200" spc="-285" dirty="0">
                <a:cs typeface="Arial"/>
              </a:rPr>
              <a:t> </a:t>
            </a:r>
            <a:r>
              <a:rPr sz="2200" spc="-5" dirty="0">
                <a:cs typeface="Noto Sans CJK JP Regular"/>
              </a:rPr>
              <a:t>Injection </a:t>
            </a:r>
            <a:r>
              <a:rPr sz="2200" spc="-35" dirty="0">
                <a:cs typeface="Noto Sans CJK JP Regular"/>
              </a:rPr>
              <a:t>Annotation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8340090" cy="13379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사이의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지원하는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표준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스펙에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따라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@Resource,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@Autowired,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@Inject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3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가지로</a:t>
            </a:r>
            <a:r>
              <a:rPr sz="1800" spc="-1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분류합니다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기본적으로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byType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타입에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맞는 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검색하여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8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71011"/>
              </p:ext>
            </p:extLst>
          </p:nvPr>
        </p:nvGraphicFramePr>
        <p:xfrm>
          <a:off x="1272666" y="2133600"/>
          <a:ext cx="8425180" cy="2878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/>
                <a:gridCol w="6624955"/>
              </a:tblGrid>
              <a:tr h="359410"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300" b="1" spc="-55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Injection </a:t>
                      </a:r>
                      <a:r>
                        <a:rPr sz="1300" spc="-17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어노테이션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302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300" spc="-170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설명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30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7302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b="0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00" b="0" spc="-10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@Resource </a:t>
                      </a:r>
                      <a:endParaRPr sz="1100" b="0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100" spc="-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JSR-250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표준 </a:t>
                      </a:r>
                      <a:r>
                        <a:rPr sz="1100" spc="-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Annotation,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 </a:t>
                      </a:r>
                      <a:r>
                        <a:rPr sz="1100" spc="-1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2.5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부터</a:t>
                      </a:r>
                      <a:r>
                        <a:rPr sz="1100" spc="-8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지원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JSR-250</a:t>
                      </a: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은 </a:t>
                      </a:r>
                      <a:r>
                        <a:rPr sz="1100" spc="-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JNDI</a:t>
                      </a:r>
                      <a:r>
                        <a:rPr sz="1100" spc="-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를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이용한 </a:t>
                      </a: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datasource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등의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인젝션을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위한</a:t>
                      </a:r>
                      <a:r>
                        <a:rPr sz="1100" spc="-7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사양임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멤버변수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7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Setter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메소드에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10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가능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b="0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b="0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100" b="0" spc="-10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@Autowired </a:t>
                      </a:r>
                      <a:endParaRPr sz="1100" b="0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 </a:t>
                      </a:r>
                      <a:r>
                        <a:rPr sz="1100" spc="-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2.5</a:t>
                      </a:r>
                      <a:r>
                        <a:rPr sz="1100" spc="-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부터</a:t>
                      </a:r>
                      <a:r>
                        <a:rPr sz="1100" spc="4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지원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 marR="3469004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스프링에서만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사용가능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required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속성을 통해 </a:t>
                      </a:r>
                      <a:r>
                        <a:rPr sz="1100" spc="6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DI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여부 </a:t>
                      </a:r>
                      <a:r>
                        <a:rPr sz="1100" spc="-130" dirty="0" err="1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조정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 </a:t>
                      </a:r>
                      <a:endParaRPr lang="en-US" sz="1100" spc="-130" dirty="0" smtClean="0">
                        <a:solidFill>
                          <a:srgbClr val="0D0D0D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Noto Sans CJK JP Regular"/>
                      </a:endParaRPr>
                    </a:p>
                    <a:p>
                      <a:pPr marL="39370" marR="3469004">
                        <a:lnSpc>
                          <a:spcPct val="100000"/>
                        </a:lnSpc>
                      </a:pPr>
                      <a:r>
                        <a:rPr sz="1100" spc="-130" dirty="0" err="1" smtClean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멤버변수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Setter, </a:t>
                      </a:r>
                      <a:r>
                        <a:rPr sz="1100" spc="-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생성자</a:t>
                      </a:r>
                      <a:r>
                        <a:rPr sz="1100" spc="-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일반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메소드에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6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가능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b="1" dirty="0">
                        <a:solidFill>
                          <a:srgbClr val="C00000"/>
                        </a:solidFill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</a:pPr>
                      <a:r>
                        <a:rPr sz="1100" b="1" spc="-35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@Inject</a:t>
                      </a:r>
                      <a:r>
                        <a:rPr sz="1100" b="1" dirty="0">
                          <a:solidFill>
                            <a:srgbClr val="C00000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 dirty="0">
                        <a:latin typeface="가는각진제목체" pitchFamily="18" charset="-127"/>
                        <a:ea typeface="가는각진제목체" pitchFamily="18" charset="-127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JSR-330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표준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Spring </a:t>
                      </a:r>
                      <a:r>
                        <a:rPr sz="11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3.0</a:t>
                      </a:r>
                      <a:r>
                        <a:rPr sz="1100" spc="-5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부터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사용</a:t>
                      </a:r>
                      <a:r>
                        <a:rPr sz="11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가능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프레임워크에 종속적이지 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않음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5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javax.inject-x.x.x.jar</a:t>
                      </a:r>
                      <a:r>
                        <a:rPr sz="1100" spc="-17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필요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멤버변수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Setter, </a:t>
                      </a:r>
                      <a:r>
                        <a:rPr sz="1100" spc="-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생성자</a:t>
                      </a:r>
                      <a:r>
                        <a:rPr sz="1100" spc="-114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,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일반 메소드에 사용</a:t>
                      </a:r>
                      <a:r>
                        <a:rPr sz="1100" spc="-75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Noto Sans CJK JP Regular"/>
                        </a:rPr>
                        <a:t>가능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가는각진제목체" pitchFamily="18" charset="-127"/>
                          <a:ea typeface="가는각진제목체" pitchFamily="18" charset="-127"/>
                          <a:cs typeface="Trebuchet MS"/>
                        </a:rPr>
                        <a:t> </a:t>
                      </a:r>
                      <a:endParaRPr sz="1100" dirty="0">
                        <a:latin typeface="가는각진제목체" pitchFamily="18" charset="-127"/>
                        <a:ea typeface="가는각진제목체" pitchFamily="18" charset="-127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2093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(5/8) </a:t>
            </a:r>
            <a:r>
              <a:rPr sz="2200" spc="-130" dirty="0">
                <a:cs typeface="Arial"/>
              </a:rPr>
              <a:t>– </a:t>
            </a:r>
            <a:r>
              <a:rPr sz="2200" spc="-120" dirty="0">
                <a:cs typeface="Noto Sans CJK JP Regular"/>
              </a:rPr>
              <a:t>DI</a:t>
            </a:r>
            <a:r>
              <a:rPr sz="2200" spc="-21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68248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클래스의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참조할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객체에  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@Autowired</a:t>
            </a:r>
            <a:r>
              <a:rPr sz="18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같은 특정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어노테이션을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어노테이션으로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객체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사이의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의존관계를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설정하기  위해선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&lt;context:annotation-config&gt;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설정이</a:t>
            </a:r>
            <a:r>
              <a:rPr sz="1800" spc="-1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annotation-config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관계설정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후처리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기능이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인프라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annotation-config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등록하는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기능이 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없으므로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선언은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73228"/>
              </p:ext>
            </p:extLst>
          </p:nvPr>
        </p:nvGraphicFramePr>
        <p:xfrm>
          <a:off x="376783" y="2346325"/>
          <a:ext cx="10113009" cy="20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7265670"/>
                <a:gridCol w="2456814"/>
              </a:tblGrid>
              <a:tr h="219075">
                <a:tc rowSpan="2">
                  <a:txBody>
                    <a:bodyPr/>
                    <a:lstStyle/>
                    <a:p>
                      <a:pPr marL="1346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</a:p>
                    <a:p>
                      <a:pPr marL="1352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</a:p>
                    <a:p>
                      <a:pPr marL="13462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10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11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</a:pPr>
                      <a:r>
                        <a:rPr sz="1100" spc="-15" dirty="0">
                          <a:latin typeface="Arial"/>
                          <a:cs typeface="Arial"/>
                        </a:rPr>
                        <a:t>12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9690" marR="18618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"http://www.springframework.org/schema/beans"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xmlns:xsi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"http://www.w3.org/2001/XMLSchema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instance"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xmlns:context</a:t>
                      </a:r>
                      <a:r>
                        <a:rPr sz="1100" b="1" spc="2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"http://www.springframework.org/schema/context"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xsi:schemaLocation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2"/>
                        </a:rPr>
                        <a:t>"http://www.springframework.org/schema/beans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http://www.springframework.org/schema/beans/spring-beans.xsd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http://www.springframework.org/schema/context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6"/>
                        </a:rPr>
                        <a:t>http://www.springframework.org/schema/context/spring-context-4.0.xsd</a:t>
                      </a:r>
                      <a:r>
                        <a:rPr sz="11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r>
                        <a:rPr sz="1100" b="1" i="1" spc="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64490">
                        <a:lnSpc>
                          <a:spcPct val="100000"/>
                        </a:lnSpc>
                      </a:pPr>
                      <a:r>
                        <a:rPr sz="1100" b="1" spc="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&lt;context:annotation-config</a:t>
                      </a:r>
                      <a:r>
                        <a:rPr sz="1100" b="1" spc="28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364490">
                        <a:lnSpc>
                          <a:spcPct val="100000"/>
                        </a:lnSpc>
                      </a:pPr>
                      <a:r>
                        <a:rPr sz="1100" b="1" spc="-4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5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 </a:t>
                      </a:r>
                      <a:r>
                        <a:rPr sz="1100" b="1" spc="-1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-1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"cookbook" </a:t>
                      </a:r>
                      <a:r>
                        <a:rPr sz="1100" b="1" i="1" spc="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sz="1100" b="1" i="1" spc="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"com.namoo.yorizori.dao.jdbc.JdbcCookbookDao"</a:t>
                      </a:r>
                      <a:r>
                        <a:rPr sz="1100" b="1" i="1" spc="5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2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64490">
                        <a:lnSpc>
                          <a:spcPct val="100000"/>
                        </a:lnSpc>
                      </a:pPr>
                      <a:r>
                        <a:rPr sz="1100" b="1" spc="-45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5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 </a:t>
                      </a:r>
                      <a:r>
                        <a:rPr sz="1100" b="1" spc="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"cookbookService" </a:t>
                      </a:r>
                      <a:r>
                        <a:rPr sz="1100" b="1" i="1" spc="30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sz="1100" b="1" i="1" spc="3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3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"com.namoo.yorizori.service.impl.CookbookServiceImpl"</a:t>
                      </a:r>
                      <a:r>
                        <a:rPr sz="1100" b="1" i="1" spc="8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2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ts val="1285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&lt;/</a:t>
                      </a:r>
                      <a:r>
                        <a:rPr sz="1100" b="1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</a:t>
                      </a: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R="36195" algn="r">
                        <a:lnSpc>
                          <a:spcPts val="1225"/>
                        </a:lnSpc>
                      </a:pP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li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ex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t.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x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18738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[Line8] </a:t>
                      </a:r>
                      <a:r>
                        <a:rPr sz="1000" spc="-15" dirty="0">
                          <a:latin typeface="Trebuchet MS"/>
                          <a:cs typeface="Trebuchet MS"/>
                        </a:rPr>
                        <a:t>@Autowired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를 처리하기 위한</a:t>
                      </a:r>
                      <a:r>
                        <a:rPr sz="1000" spc="-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빈을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등록합니다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[Line9-10] </a:t>
                      </a:r>
                      <a:r>
                        <a:rPr sz="1000" spc="-15" dirty="0">
                          <a:latin typeface="Trebuchet MS"/>
                          <a:cs typeface="Trebuchet MS"/>
                        </a:rPr>
                        <a:t>xml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방식으로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빈을</a:t>
                      </a:r>
                      <a:r>
                        <a:rPr sz="1000" spc="-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선언합니다</a:t>
                      </a:r>
                      <a:r>
                        <a:rPr sz="1000" spc="-125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000" b="1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43815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17704"/>
              </p:ext>
            </p:extLst>
          </p:nvPr>
        </p:nvGraphicFramePr>
        <p:xfrm>
          <a:off x="378091" y="4510887"/>
          <a:ext cx="10112374" cy="1998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7263765"/>
                <a:gridCol w="2458084"/>
              </a:tblGrid>
              <a:tr h="208279">
                <a:tc rowSpan="2"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1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@Component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100" b="1" spc="6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CookbookServiceImpl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CookbookService</a:t>
                      </a:r>
                      <a:r>
                        <a:rPr sz="11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80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@Autowired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@Override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List&lt;Cookbook&gt; </a:t>
                      </a:r>
                      <a:r>
                        <a:rPr sz="1100" b="1" spc="30" dirty="0">
                          <a:latin typeface="Arial"/>
                          <a:cs typeface="Arial"/>
                        </a:rPr>
                        <a:t>findAllCookbooks()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 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R="5694680" algn="ctr">
                        <a:lnSpc>
                          <a:spcPct val="100000"/>
                        </a:lnSpc>
                      </a:pPr>
                      <a:r>
                        <a:rPr sz="1100" b="1" spc="290" dirty="0">
                          <a:solidFill>
                            <a:srgbClr val="3E7E5F"/>
                          </a:solidFill>
                          <a:latin typeface="Arial"/>
                          <a:cs typeface="Arial"/>
                        </a:rPr>
                        <a:t>//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704215">
                        <a:lnSpc>
                          <a:spcPct val="100000"/>
                        </a:lnSpc>
                      </a:pPr>
                      <a:r>
                        <a:rPr sz="1100" b="1" spc="6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1100" b="1" spc="2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55" dirty="0">
                          <a:latin typeface="Arial"/>
                          <a:cs typeface="Arial"/>
                        </a:rPr>
                        <a:t>.retrieveAll();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5746750" algn="l"/>
                        </a:tabLst>
                      </a:pPr>
                      <a:r>
                        <a:rPr sz="1650" b="1" spc="270" baseline="25252" dirty="0">
                          <a:latin typeface="Arial"/>
                          <a:cs typeface="Arial"/>
                        </a:rPr>
                        <a:t>}	</a:t>
                      </a:r>
                      <a:r>
                        <a:rPr sz="1050" i="1" spc="-3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CookbookServiceImpl</a:t>
                      </a:r>
                      <a:r>
                        <a:rPr sz="1050" i="1" spc="-2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i="1" spc="-7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048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160"/>
                        </a:lnSpc>
                        <a:spcBef>
                          <a:spcPts val="170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[Line1] </a:t>
                      </a:r>
                      <a:r>
                        <a:rPr sz="1000" spc="-30" dirty="0">
                          <a:latin typeface="Trebuchet MS"/>
                          <a:cs typeface="Trebuchet MS"/>
                        </a:rPr>
                        <a:t>applicationContext.xml</a:t>
                      </a:r>
                      <a:r>
                        <a:rPr sz="10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파일에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2159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53035">
                <a:tc>
                  <a:txBody>
                    <a:bodyPr/>
                    <a:lstStyle/>
                    <a:p>
                      <a:pPr marR="81280" algn="r">
                        <a:lnSpc>
                          <a:spcPts val="104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11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stereotype </a:t>
                      </a:r>
                      <a:r>
                        <a:rPr sz="1000" spc="-40" dirty="0">
                          <a:latin typeface="Trebuchet MS"/>
                          <a:cs typeface="Trebuchet MS"/>
                        </a:rPr>
                        <a:t>annotation</a:t>
                      </a:r>
                      <a:r>
                        <a:rPr sz="1000" spc="-40" dirty="0">
                          <a:latin typeface="Noto Sans CJK JP Regular"/>
                          <a:cs typeface="Noto Sans CJK JP Regular"/>
                        </a:rPr>
                        <a:t>을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처리 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할 수 있는</a:t>
                      </a:r>
                      <a:r>
                        <a:rPr sz="10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빈을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81280" algn="r">
                        <a:lnSpc>
                          <a:spcPts val="111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110"/>
                        </a:lnSpc>
                      </a:pP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등록하지 않았으므로</a:t>
                      </a:r>
                      <a:r>
                        <a:rPr sz="10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무시됩니다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marL="224154">
                        <a:lnSpc>
                          <a:spcPts val="126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120"/>
                        </a:lnSpc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[Line4]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프로퍼티에 의존성 주입을</a:t>
                      </a:r>
                      <a:r>
                        <a:rPr sz="1000" spc="-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위해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Trebuchet MS"/>
                          <a:cs typeface="Trebuchet MS"/>
                        </a:rPr>
                        <a:t>Injection </a:t>
                      </a:r>
                      <a:r>
                        <a:rPr sz="1000" spc="-30" dirty="0">
                          <a:latin typeface="Trebuchet MS"/>
                          <a:cs typeface="Trebuchet MS"/>
                        </a:rPr>
                        <a:t>Annotation</a:t>
                      </a:r>
                      <a:r>
                        <a:rPr sz="1000" spc="-30" dirty="0">
                          <a:latin typeface="Noto Sans CJK JP Regular"/>
                          <a:cs typeface="Noto Sans CJK JP Regular"/>
                        </a:rPr>
                        <a:t>을</a:t>
                      </a:r>
                      <a:r>
                        <a:rPr sz="1000" spc="8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선언합니다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361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(6/8) </a:t>
            </a:r>
            <a:r>
              <a:rPr sz="2200" spc="-130" dirty="0">
                <a:cs typeface="Arial"/>
              </a:rPr>
              <a:t>– </a:t>
            </a:r>
            <a:r>
              <a:rPr sz="2200" spc="-120" dirty="0">
                <a:cs typeface="Noto Sans CJK JP Regular"/>
              </a:rPr>
              <a:t>DI</a:t>
            </a:r>
            <a:r>
              <a:rPr sz="2200" spc="-215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(2/2)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7940675" cy="10083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&lt;context:component-scan&gt; </a:t>
            </a:r>
            <a:r>
              <a:rPr sz="1800" spc="-2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은 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&lt;context:annotation-config&gt;</a:t>
            </a:r>
            <a:r>
              <a:rPr sz="18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기능을</a:t>
            </a:r>
            <a:r>
              <a:rPr sz="1800" spc="-1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포함합니다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따라서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component-scan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annotation-config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설정은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생략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29128"/>
              </p:ext>
            </p:extLst>
          </p:nvPr>
        </p:nvGraphicFramePr>
        <p:xfrm>
          <a:off x="376783" y="2345689"/>
          <a:ext cx="10113644" cy="2146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5757545"/>
                <a:gridCol w="1506854"/>
                <a:gridCol w="2458720"/>
              </a:tblGrid>
              <a:tr h="215265">
                <a:tc>
                  <a:txBody>
                    <a:bodyPr/>
                    <a:lstStyle/>
                    <a:p>
                      <a:pPr marR="81280" algn="r">
                        <a:lnSpc>
                          <a:spcPts val="1300"/>
                        </a:lnSpc>
                        <a:spcBef>
                          <a:spcPts val="2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59690" marR="3536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100" b="1" spc="-40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"http://www.springframework.org/schema/beans"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xmlns:xsi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"http://www.w3.org/2001/XMLSchema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4"/>
                        </a:rPr>
                        <a:t>instance"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xmlns:context</a:t>
                      </a:r>
                      <a:r>
                        <a:rPr sz="1100" b="1" spc="2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"http://www.springframework.org/schema/context"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5" dirty="0">
                          <a:solidFill>
                            <a:srgbClr val="7E007E"/>
                          </a:solidFill>
                          <a:latin typeface="Arial"/>
                          <a:cs typeface="Arial"/>
                        </a:rPr>
                        <a:t>xsi:schemaLocation</a:t>
                      </a:r>
                      <a:r>
                        <a:rPr sz="1100" b="1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3"/>
                        </a:rPr>
                        <a:t>"http://www.springframework.org/schema/beans </a:t>
                      </a:r>
                      <a:r>
                        <a:rPr sz="1100" b="1" i="1" spc="1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6"/>
                        </a:rPr>
                        <a:t>http://www.springframework.org/schema/beans/spring-beans.xsd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5"/>
                        </a:rPr>
                        <a:t>http://www.springframework.org/schema/context </a:t>
                      </a:r>
                      <a:r>
                        <a:rPr sz="1100" b="1" i="1" spc="25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  <a:hlinkClick r:id="rId7"/>
                        </a:rPr>
                        <a:t>http://www.springframework.org/schema/context/spring-context-4.0.xsd</a:t>
                      </a:r>
                      <a:r>
                        <a:rPr sz="1100" b="1" i="1" spc="4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</a:t>
                      </a:r>
                      <a:r>
                        <a:rPr sz="1100" b="1" i="1" spc="40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40690">
                        <a:lnSpc>
                          <a:spcPct val="100000"/>
                        </a:lnSpc>
                      </a:pPr>
                      <a:r>
                        <a:rPr sz="1100" b="1" spc="1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&lt;!-- </a:t>
                      </a:r>
                      <a:r>
                        <a:rPr sz="1100" b="1" spc="3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Service </a:t>
                      </a:r>
                      <a:r>
                        <a:rPr sz="1100" b="1" spc="-8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Component </a:t>
                      </a:r>
                      <a:r>
                        <a:rPr sz="1100" b="1" spc="-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Scan</a:t>
                      </a:r>
                      <a:r>
                        <a:rPr sz="1100" b="1" spc="-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4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--&gt;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406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&lt;context:component-scan </a:t>
                      </a:r>
                      <a:r>
                        <a:rPr sz="1100" b="1" spc="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base-package=</a:t>
                      </a:r>
                      <a:r>
                        <a:rPr sz="1100" b="1" i="1" spc="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"com.namoo.yorizori.service"</a:t>
                      </a:r>
                      <a:r>
                        <a:rPr sz="1100" b="1" i="1" spc="2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440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1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&lt;!-- </a:t>
                      </a:r>
                      <a:r>
                        <a:rPr sz="1100" b="1" spc="-21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DAO </a:t>
                      </a:r>
                      <a:r>
                        <a:rPr sz="1100" b="1" spc="-8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Component </a:t>
                      </a:r>
                      <a:r>
                        <a:rPr sz="1100" b="1" spc="-6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Scan</a:t>
                      </a:r>
                      <a:r>
                        <a:rPr sz="1100" b="1" spc="45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40" dirty="0">
                          <a:solidFill>
                            <a:srgbClr val="3E5FBE"/>
                          </a:solidFill>
                          <a:latin typeface="Arial"/>
                          <a:cs typeface="Arial"/>
                        </a:rPr>
                        <a:t>--&gt;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406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&lt;context:component-scan </a:t>
                      </a:r>
                      <a:r>
                        <a:rPr sz="1100" b="1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base-package=</a:t>
                      </a:r>
                      <a:r>
                        <a:rPr sz="1100" b="1" i="1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"com.namoo.yorizori.dao"</a:t>
                      </a:r>
                      <a:r>
                        <a:rPr sz="1100" b="1" i="1" spc="254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/&gt;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&lt;/</a:t>
                      </a:r>
                      <a:r>
                        <a:rPr sz="1100" b="1" dirty="0">
                          <a:solidFill>
                            <a:srgbClr val="3E7E7E"/>
                          </a:solidFill>
                          <a:latin typeface="Arial"/>
                          <a:cs typeface="Arial"/>
                        </a:rPr>
                        <a:t>beans</a:t>
                      </a:r>
                      <a:r>
                        <a:rPr sz="1100" b="1" dirty="0">
                          <a:solidFill>
                            <a:srgbClr val="008080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224154">
                        <a:lnSpc>
                          <a:spcPts val="124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b="1" spc="-45" dirty="0">
                          <a:latin typeface="Trebuchet MS"/>
                          <a:cs typeface="Trebuchet MS"/>
                        </a:rPr>
                        <a:t>[Line9, </a:t>
                      </a:r>
                      <a:r>
                        <a:rPr sz="1000" b="1" spc="-40" dirty="0">
                          <a:latin typeface="Trebuchet MS"/>
                          <a:cs typeface="Trebuchet MS"/>
                        </a:rPr>
                        <a:t>11] 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@Component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와</a:t>
                      </a:r>
                      <a:r>
                        <a:rPr sz="1000" spc="-8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5" dirty="0">
                          <a:latin typeface="Trebuchet MS"/>
                          <a:cs typeface="Trebuchet MS"/>
                        </a:rPr>
                        <a:t>@Autowired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3345">
                        <a:lnSpc>
                          <a:spcPts val="1170"/>
                        </a:lnSpc>
                      </a:pP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를 처리하기 위한 빈을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등록합니다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R="81280" algn="r">
                        <a:lnSpc>
                          <a:spcPts val="11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00"/>
                        </a:lnSpc>
                      </a:pPr>
                      <a:r>
                        <a:rPr sz="1000" spc="-35" dirty="0">
                          <a:latin typeface="Trebuchet MS"/>
                          <a:cs typeface="Trebuchet MS"/>
                        </a:rPr>
                        <a:t>base-package</a:t>
                      </a:r>
                      <a:r>
                        <a:rPr sz="1000" spc="-35" dirty="0">
                          <a:latin typeface="Noto Sans CJK JP Regular"/>
                          <a:cs typeface="Noto Sans CJK JP Regular"/>
                        </a:rPr>
                        <a:t>로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빈스캔 및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DI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하려고하는 빈들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224154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30"/>
                        </a:lnSpc>
                      </a:pP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을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선택합니다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0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50" i="1" spc="-6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applicationContext.xml 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06680" marB="0">
                    <a:lnR w="1270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70180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6680" marB="0">
                    <a:lnR w="1270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637866"/>
              </p:ext>
            </p:extLst>
          </p:nvPr>
        </p:nvGraphicFramePr>
        <p:xfrm>
          <a:off x="378091" y="4501654"/>
          <a:ext cx="10113009" cy="2034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5224780"/>
                <a:gridCol w="2037714"/>
                <a:gridCol w="2459990"/>
              </a:tblGrid>
              <a:tr h="208279">
                <a:tc rowSpan="2"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1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@Component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CookbookServiceImpl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CookbookService</a:t>
                      </a:r>
                      <a:r>
                        <a:rPr sz="11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@Autowired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 dirty="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@Override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List&lt;Cookbook&gt; </a:t>
                      </a:r>
                      <a:r>
                        <a:rPr sz="1100" b="1" spc="30" dirty="0">
                          <a:latin typeface="Arial"/>
                          <a:cs typeface="Arial"/>
                        </a:rPr>
                        <a:t>findAllCookbooks()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 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R="3655695" algn="ctr">
                        <a:lnSpc>
                          <a:spcPct val="100000"/>
                        </a:lnSpc>
                      </a:pPr>
                      <a:r>
                        <a:rPr sz="1100" b="1" spc="290" dirty="0">
                          <a:solidFill>
                            <a:srgbClr val="3E7E5F"/>
                          </a:solidFill>
                          <a:latin typeface="Arial"/>
                          <a:cs typeface="Arial"/>
                        </a:rPr>
                        <a:t>//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704215">
                        <a:lnSpc>
                          <a:spcPct val="100000"/>
                        </a:lnSpc>
                      </a:pPr>
                      <a:r>
                        <a:rPr sz="1100" b="1" spc="6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sz="1100" b="1" spc="2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cookbookDao</a:t>
                      </a:r>
                      <a:r>
                        <a:rPr sz="1100" b="1" spc="55" dirty="0">
                          <a:latin typeface="Arial"/>
                          <a:cs typeface="Arial"/>
                        </a:rPr>
                        <a:t>.retrieveAll();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9941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857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i="1" spc="-3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CookbookServiceImpl</a:t>
                      </a:r>
                      <a:r>
                        <a:rPr sz="1050" i="1" spc="-3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i="1" spc="-7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코드설명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 cap="flat" cmpd="sng" algn="ctr">
                      <a:solidFill>
                        <a:srgbClr val="BEB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60"/>
                        </a:lnSpc>
                        <a:spcBef>
                          <a:spcPts val="165"/>
                        </a:spcBef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[Line1] </a:t>
                      </a:r>
                      <a:r>
                        <a:rPr sz="1000" spc="-30" dirty="0">
                          <a:latin typeface="Trebuchet MS"/>
                          <a:cs typeface="Trebuchet MS"/>
                        </a:rPr>
                        <a:t>applicationContext.xml</a:t>
                      </a:r>
                      <a:r>
                        <a:rPr sz="10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파일에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R="81280" algn="r">
                        <a:lnSpc>
                          <a:spcPts val="104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15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stereotype </a:t>
                      </a:r>
                      <a:r>
                        <a:rPr sz="1000" spc="-40" dirty="0">
                          <a:latin typeface="Trebuchet MS"/>
                          <a:cs typeface="Trebuchet MS"/>
                        </a:rPr>
                        <a:t>annotation</a:t>
                      </a:r>
                      <a:r>
                        <a:rPr sz="1000" spc="-40" dirty="0">
                          <a:latin typeface="Noto Sans CJK JP Regular"/>
                          <a:cs typeface="Noto Sans CJK JP Regular"/>
                        </a:rPr>
                        <a:t>을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처리 할 수 있는</a:t>
                      </a:r>
                      <a:r>
                        <a:rPr sz="1000" spc="-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빈을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53035">
                <a:tc>
                  <a:txBody>
                    <a:bodyPr/>
                    <a:lstStyle/>
                    <a:p>
                      <a:pPr marR="81280" algn="r">
                        <a:lnSpc>
                          <a:spcPts val="111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10"/>
                        </a:lnSpc>
                      </a:pP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등록하였으므로</a:t>
                      </a:r>
                      <a:r>
                        <a:rPr sz="1000" spc="-125" dirty="0">
                          <a:latin typeface="Trebuchet MS"/>
                          <a:cs typeface="Trebuchet MS"/>
                        </a:rPr>
                        <a:t>,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빈으로</a:t>
                      </a:r>
                      <a:r>
                        <a:rPr sz="1000" spc="-8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등록됩니다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224154">
                        <a:lnSpc>
                          <a:spcPts val="126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120"/>
                        </a:lnSpc>
                      </a:pPr>
                      <a:r>
                        <a:rPr sz="1000" b="1" spc="-50" dirty="0">
                          <a:latin typeface="Trebuchet MS"/>
                          <a:cs typeface="Trebuchet MS"/>
                        </a:rPr>
                        <a:t>[Line4]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프로퍼티에 의존성 주입을</a:t>
                      </a:r>
                      <a:r>
                        <a:rPr sz="1000" spc="-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위해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000" spc="-35" dirty="0">
                          <a:latin typeface="Trebuchet MS"/>
                          <a:cs typeface="Trebuchet MS"/>
                        </a:rPr>
                        <a:t>Injection </a:t>
                      </a:r>
                      <a:r>
                        <a:rPr sz="1000" spc="-30" dirty="0">
                          <a:latin typeface="Trebuchet MS"/>
                          <a:cs typeface="Trebuchet MS"/>
                        </a:rPr>
                        <a:t>Annotation</a:t>
                      </a:r>
                      <a:r>
                        <a:rPr sz="1000" spc="-30" dirty="0">
                          <a:latin typeface="Noto Sans CJK JP Regular"/>
                          <a:cs typeface="Noto Sans CJK JP Regular"/>
                        </a:rPr>
                        <a:t>을</a:t>
                      </a:r>
                      <a:r>
                        <a:rPr sz="1000" spc="8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30" dirty="0">
                          <a:latin typeface="Noto Sans CJK JP Regular"/>
                          <a:cs typeface="Noto Sans CJK JP Regular"/>
                        </a:rPr>
                        <a:t>선언합니다</a:t>
                      </a:r>
                      <a:r>
                        <a:rPr sz="1000" spc="-130" dirty="0">
                          <a:latin typeface="Trebuchet MS"/>
                          <a:cs typeface="Trebuchet MS"/>
                        </a:rPr>
                        <a:t>.</a:t>
                      </a:r>
                      <a:r>
                        <a:rPr sz="1000" spc="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R="81280" algn="r">
                        <a:lnSpc>
                          <a:spcPts val="11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81915" algn="r">
                        <a:lnSpc>
                          <a:spcPts val="115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11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361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(7/8) </a:t>
            </a:r>
            <a:r>
              <a:rPr sz="2200" spc="-130" dirty="0">
                <a:cs typeface="Arial"/>
              </a:rPr>
              <a:t>–</a:t>
            </a:r>
            <a:r>
              <a:rPr sz="2200" spc="-45" dirty="0">
                <a:cs typeface="Arial"/>
              </a:rPr>
              <a:t> </a:t>
            </a:r>
            <a:r>
              <a:rPr sz="2200" spc="15" dirty="0">
                <a:cs typeface="Noto Sans CJK JP Regular"/>
              </a:rPr>
              <a:t>@Resource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995108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@Resource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필드에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주입하거나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 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setter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@Autowired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동일한  기능을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처리하지만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JNDI</a:t>
            </a:r>
            <a:r>
              <a:rPr sz="1800" spc="-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이용한 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등의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인젝션을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위한 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JSR-250</a:t>
            </a:r>
            <a:r>
              <a:rPr sz="1800" spc="-2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표준입니다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타입의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빈이 여러 개일 경우 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name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통해서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</a:t>
            </a:r>
            <a:r>
              <a:rPr sz="18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구분합니다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이는 </a:t>
            </a:r>
            <a:r>
              <a:rPr sz="18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byName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선언된  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이름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(ID)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검색하여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8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34343"/>
              </p:ext>
            </p:extLst>
          </p:nvPr>
        </p:nvGraphicFramePr>
        <p:xfrm>
          <a:off x="470084" y="2345651"/>
          <a:ext cx="4757420" cy="4083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7420"/>
              </a:tblGrid>
              <a:tr h="237490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17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필드 </a:t>
                      </a:r>
                      <a:r>
                        <a:rPr sz="1300" spc="-7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300" spc="-17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주입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300" dirty="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1619250"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@Repository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09575" marR="603885" indent="-304800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JdbcCookbookDao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@Resource(name="dataSource2")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409575">
                        <a:lnSpc>
                          <a:spcPct val="100000"/>
                        </a:lnSpc>
                      </a:pP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DataSource</a:t>
                      </a:r>
                      <a:r>
                        <a:rPr sz="11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dataSource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409575">
                        <a:lnSpc>
                          <a:spcPct val="100000"/>
                        </a:lnSpc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@Override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09575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List&lt;Cookbook&gt; </a:t>
                      </a:r>
                      <a:r>
                        <a:rPr sz="1100" b="1" spc="125" dirty="0">
                          <a:latin typeface="Arial"/>
                          <a:cs typeface="Arial"/>
                        </a:rPr>
                        <a:t>retrieveAll()</a:t>
                      </a:r>
                      <a:r>
                        <a:rPr sz="1100" b="1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09575">
                        <a:lnSpc>
                          <a:spcPts val="1225"/>
                        </a:lnSpc>
                      </a:pPr>
                      <a:r>
                        <a:rPr sz="1100" b="1" spc="29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......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104775">
                        <a:lnSpc>
                          <a:spcPts val="1225"/>
                        </a:lnSpc>
                        <a:tabLst>
                          <a:tab pos="3377565" algn="l"/>
                        </a:tabLst>
                      </a:pPr>
                      <a:r>
                        <a:rPr sz="1650" b="1" spc="262" baseline="-10101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}	</a:t>
                      </a:r>
                      <a:r>
                        <a:rPr sz="1050" i="1" spc="-4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JdbcCookbookDao.java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2286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Setter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17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주입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195897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spc="-25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@Repository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88620" marR="625475" indent="-304800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75" dirty="0">
                          <a:latin typeface="Arial"/>
                          <a:cs typeface="Arial"/>
                        </a:rPr>
                        <a:t>JdbcCookbookDao </a:t>
                      </a:r>
                      <a:r>
                        <a:rPr sz="1100" b="1" spc="-1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implements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CookbookDao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spc="8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private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DataSource</a:t>
                      </a:r>
                      <a:r>
                        <a:rPr sz="11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0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dataSource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50" dirty="0">
                        <a:latin typeface="Times New Roman"/>
                        <a:cs typeface="Times New Roman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</a:pPr>
                      <a:r>
                        <a:rPr sz="1100" b="1" spc="-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@Resource(name </a:t>
                      </a:r>
                      <a:r>
                        <a:rPr sz="1100" b="1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spc="16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"dataSource2")</a:t>
                      </a:r>
                      <a:endParaRPr sz="11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  <a:p>
                      <a:pPr marL="693420" marR="549275" indent="-304800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3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void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setDataSource(DataSource 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dataSource)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100" b="1" spc="4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45" dirty="0">
                          <a:solidFill>
                            <a:srgbClr val="0000C0"/>
                          </a:solidFill>
                          <a:latin typeface="Arial"/>
                          <a:cs typeface="Arial"/>
                        </a:rPr>
                        <a:t>dataSource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dataSource;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693420">
                        <a:lnSpc>
                          <a:spcPct val="100000"/>
                        </a:lnSpc>
                      </a:pPr>
                      <a:r>
                        <a:rPr sz="1100" b="1" spc="29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......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83820">
                        <a:lnSpc>
                          <a:spcPts val="1230"/>
                        </a:lnSpc>
                      </a:pPr>
                      <a:r>
                        <a:rPr sz="1100" b="1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}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R="64135" algn="r">
                        <a:lnSpc>
                          <a:spcPts val="1170"/>
                        </a:lnSpc>
                      </a:pP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Jd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o.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j</a:t>
                      </a:r>
                      <a:r>
                        <a:rPr sz="1050" i="1" spc="-10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av</a:t>
                      </a:r>
                      <a:r>
                        <a:rPr sz="1050" i="1" spc="-5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50" i="1" dirty="0">
                          <a:solidFill>
                            <a:srgbClr val="7E7E7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347334" y="2348903"/>
            <a:ext cx="5325745" cy="3276600"/>
          </a:xfrm>
          <a:custGeom>
            <a:avLst/>
            <a:gdLst/>
            <a:ahLst/>
            <a:cxnLst/>
            <a:rect l="l" t="t" r="r" b="b"/>
            <a:pathLst>
              <a:path w="5325745" h="3276600">
                <a:moveTo>
                  <a:pt x="0" y="3276346"/>
                </a:moveTo>
                <a:lnTo>
                  <a:pt x="5325745" y="3276346"/>
                </a:lnTo>
                <a:lnTo>
                  <a:pt x="5325745" y="0"/>
                </a:lnTo>
                <a:lnTo>
                  <a:pt x="0" y="0"/>
                </a:lnTo>
                <a:lnTo>
                  <a:pt x="0" y="327634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47334" y="2348903"/>
            <a:ext cx="5325745" cy="3276600"/>
          </a:xfrm>
          <a:custGeom>
            <a:avLst/>
            <a:gdLst/>
            <a:ahLst/>
            <a:cxnLst/>
            <a:rect l="l" t="t" r="r" b="b"/>
            <a:pathLst>
              <a:path w="5325745" h="3276600">
                <a:moveTo>
                  <a:pt x="0" y="3276346"/>
                </a:moveTo>
                <a:lnTo>
                  <a:pt x="5325745" y="3276346"/>
                </a:lnTo>
                <a:lnTo>
                  <a:pt x="5325745" y="0"/>
                </a:lnTo>
                <a:lnTo>
                  <a:pt x="0" y="0"/>
                </a:lnTo>
                <a:lnTo>
                  <a:pt x="0" y="3276346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9409" y="2373249"/>
            <a:ext cx="4890135" cy="2924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</a:t>
            </a:r>
            <a:r>
              <a:rPr sz="1100" spc="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"http://www.springframework.org/schema/beans"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100" i="1" spc="29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r>
              <a:rPr sz="1100" i="1" spc="28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100" spc="16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&lt;!-- </a:t>
            </a:r>
            <a:r>
              <a:rPr sz="1100" spc="-21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DAO </a:t>
            </a:r>
            <a:r>
              <a:rPr sz="1100" spc="-8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Component </a:t>
            </a:r>
            <a:r>
              <a:rPr sz="1100" spc="-6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Scan</a:t>
            </a:r>
            <a:r>
              <a:rPr sz="1100" spc="2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4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--&gt;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context:component-scan </a:t>
            </a:r>
            <a:r>
              <a:rPr sz="1100" spc="1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base-package</a:t>
            </a:r>
            <a:r>
              <a:rPr sz="1100" spc="1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"com.namoo.yorizori.dao"</a:t>
            </a:r>
            <a:r>
              <a:rPr sz="1100" i="1" spc="254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100" spc="16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&lt;!-- </a:t>
            </a:r>
            <a:r>
              <a:rPr sz="1100" spc="-10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Embedded </a:t>
            </a:r>
            <a:r>
              <a:rPr sz="1100" spc="-1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Database</a:t>
            </a:r>
            <a:r>
              <a:rPr sz="1100" spc="10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4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--&gt;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spc="-1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1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jdbc:embedded-database 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"dataSource1" 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type</a:t>
            </a:r>
            <a:r>
              <a:rPr sz="1100" i="1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"H2"</a:t>
            </a:r>
            <a:r>
              <a:rPr sz="1100" i="1" spc="-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7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7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jdbc:script  </a:t>
            </a:r>
            <a:r>
              <a:rPr sz="1100" spc="3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location</a:t>
            </a:r>
            <a:r>
              <a:rPr sz="11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"classpath:schema.ddl"</a:t>
            </a:r>
            <a:r>
              <a:rPr sz="1100" i="1" spc="7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7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7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jdbc:script </a:t>
            </a:r>
            <a:r>
              <a:rPr sz="1100" spc="8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location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8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"classpath:init-data.sql"</a:t>
            </a:r>
            <a:r>
              <a:rPr sz="1100" i="1" spc="1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jdbc:embedded-database</a:t>
            </a: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100" spc="16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&lt;!-- </a:t>
            </a:r>
            <a:r>
              <a:rPr sz="1100" spc="-10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Embedded </a:t>
            </a:r>
            <a:r>
              <a:rPr sz="1100" spc="-1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Database</a:t>
            </a:r>
            <a:r>
              <a:rPr sz="1100" spc="105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40" dirty="0">
                <a:solidFill>
                  <a:srgbClr val="3E5FB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--&gt;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spc="-1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1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jdbc:embedded-database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"dataSource2"</a:t>
            </a:r>
            <a:r>
              <a:rPr sz="1100" i="1" spc="29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type</a:t>
            </a:r>
            <a:r>
              <a:rPr sz="1100" i="1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-4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"HSQL"</a:t>
            </a:r>
            <a:r>
              <a:rPr sz="1100" i="1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7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7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jdbc:script </a:t>
            </a:r>
            <a:r>
              <a:rPr sz="1100" spc="3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location</a:t>
            </a:r>
            <a:r>
              <a:rPr sz="11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"classpath:schema.ddl"</a:t>
            </a:r>
            <a:r>
              <a:rPr sz="1100" i="1" spc="10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7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7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jdbc:script </a:t>
            </a:r>
            <a:r>
              <a:rPr sz="1100" spc="8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location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8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"classpath:init-data.sql"</a:t>
            </a:r>
            <a:r>
              <a:rPr sz="1100" i="1" spc="11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jdbc:embedded-database</a:t>
            </a:r>
            <a:r>
              <a:rPr sz="110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9409" y="5391403"/>
            <a:ext cx="6223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&lt;/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beans&gt;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7236" y="5413628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2"/>
                </a:lnTo>
              </a:path>
            </a:pathLst>
          </a:custGeom>
          <a:ln w="77724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77300" y="5391403"/>
            <a:ext cx="1750313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6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applicationContext.xml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47334" y="5733250"/>
            <a:ext cx="5323205" cy="701040"/>
          </a:xfrm>
          <a:custGeom>
            <a:avLst/>
            <a:gdLst/>
            <a:ahLst/>
            <a:cxnLst/>
            <a:rect l="l" t="t" r="r" b="b"/>
            <a:pathLst>
              <a:path w="5323205" h="701039">
                <a:moveTo>
                  <a:pt x="0" y="116827"/>
                </a:moveTo>
                <a:lnTo>
                  <a:pt x="9183" y="71355"/>
                </a:lnTo>
                <a:lnTo>
                  <a:pt x="34226" y="34220"/>
                </a:lnTo>
                <a:lnTo>
                  <a:pt x="71366" y="9181"/>
                </a:lnTo>
                <a:lnTo>
                  <a:pt x="116839" y="0"/>
                </a:lnTo>
                <a:lnTo>
                  <a:pt x="5206111" y="0"/>
                </a:lnTo>
                <a:lnTo>
                  <a:pt x="5251584" y="9181"/>
                </a:lnTo>
                <a:lnTo>
                  <a:pt x="5288724" y="34220"/>
                </a:lnTo>
                <a:lnTo>
                  <a:pt x="5313767" y="71355"/>
                </a:lnTo>
                <a:lnTo>
                  <a:pt x="5322950" y="116827"/>
                </a:lnTo>
                <a:lnTo>
                  <a:pt x="5322950" y="584111"/>
                </a:lnTo>
                <a:lnTo>
                  <a:pt x="5313767" y="629581"/>
                </a:lnTo>
                <a:lnTo>
                  <a:pt x="5288724" y="666711"/>
                </a:lnTo>
                <a:lnTo>
                  <a:pt x="5251584" y="691745"/>
                </a:lnTo>
                <a:lnTo>
                  <a:pt x="5206111" y="700925"/>
                </a:lnTo>
                <a:lnTo>
                  <a:pt x="116839" y="700925"/>
                </a:lnTo>
                <a:lnTo>
                  <a:pt x="71366" y="691745"/>
                </a:lnTo>
                <a:lnTo>
                  <a:pt x="34226" y="666711"/>
                </a:lnTo>
                <a:lnTo>
                  <a:pt x="9183" y="629581"/>
                </a:lnTo>
                <a:lnTo>
                  <a:pt x="0" y="584111"/>
                </a:lnTo>
                <a:lnTo>
                  <a:pt x="0" y="116827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3578" y="5784596"/>
            <a:ext cx="497395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형의 빈이 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dataSource1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과 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dataSource2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두 개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선언된 </a:t>
            </a:r>
            <a:r>
              <a:rPr sz="11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1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명시적으로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주입할  빈의 이름을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지정해야 </a:t>
            </a:r>
            <a:r>
              <a:rPr sz="11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1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 </a:t>
            </a:r>
            <a:r>
              <a:rPr sz="11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만약</a:t>
            </a:r>
            <a:r>
              <a:rPr sz="11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1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빈이 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dataSource1</a:t>
            </a:r>
            <a:r>
              <a:rPr sz="1100" spc="-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하나만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존재하는  </a:t>
            </a:r>
            <a:r>
              <a:rPr sz="11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1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100" spc="-1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이름이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다르더라도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동일한 형을 찾아 </a:t>
            </a:r>
            <a:r>
              <a:rPr sz="11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dataSource</a:t>
            </a:r>
            <a:r>
              <a:rPr sz="11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 </a:t>
            </a:r>
            <a:r>
              <a:rPr sz="11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</a:t>
            </a:r>
            <a:r>
              <a:rPr sz="1100" spc="-15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주입합니다</a:t>
            </a:r>
            <a:r>
              <a:rPr sz="1100" spc="-1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00396" y="5625249"/>
            <a:ext cx="413867" cy="396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8742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2.4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-35" dirty="0">
                <a:cs typeface="Noto Sans CJK JP Regular"/>
              </a:rPr>
              <a:t>Annotation </a:t>
            </a:r>
            <a:r>
              <a:rPr sz="2200" spc="20" dirty="0">
                <a:cs typeface="Noto Sans CJK JP Regular"/>
              </a:rPr>
              <a:t>빈(bean)관리 </a:t>
            </a:r>
            <a:r>
              <a:rPr sz="2200" spc="-30" dirty="0">
                <a:cs typeface="Noto Sans CJK JP Regular"/>
              </a:rPr>
              <a:t>(8/8) </a:t>
            </a:r>
            <a:r>
              <a:rPr sz="2200" spc="-130" dirty="0">
                <a:cs typeface="Arial"/>
              </a:rPr>
              <a:t>–</a:t>
            </a:r>
            <a:r>
              <a:rPr sz="2200" spc="-60" dirty="0">
                <a:cs typeface="Arial"/>
              </a:rPr>
              <a:t> </a:t>
            </a:r>
            <a:r>
              <a:rPr sz="2200" spc="-45" dirty="0">
                <a:cs typeface="Noto Sans CJK JP Regular"/>
              </a:rPr>
              <a:t>@Autowired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8740" y="1208277"/>
            <a:ext cx="267462" cy="272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6711" y="1208277"/>
            <a:ext cx="265175" cy="27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118" y="794765"/>
            <a:ext cx="774192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@Autowired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  생성자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또는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필드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메소드에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의존성을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  <a:tab pos="4973320" algn="l"/>
                <a:tab pos="5509895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동일한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타입의  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여러   개일</a:t>
            </a:r>
            <a:r>
              <a:rPr sz="18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경우에는 </a:t>
            </a:r>
            <a:r>
              <a:rPr sz="18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@Qualifer	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이름	</a:t>
            </a: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</a:t>
            </a:r>
            <a:r>
              <a:rPr sz="18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식별합니다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여러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경우에는  하나의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생성자에만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적용</a:t>
            </a:r>
            <a:r>
              <a:rPr sz="1800" spc="-2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631" y="2587370"/>
            <a:ext cx="4886325" cy="2453005"/>
          </a:xfrm>
          <a:prstGeom prst="rect">
            <a:avLst/>
          </a:prstGeom>
          <a:solidFill>
            <a:srgbClr val="F1F1F1"/>
          </a:solidFill>
          <a:ln w="6350">
            <a:solidFill>
              <a:srgbClr val="BEBEBE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5"/>
              </a:spcBef>
            </a:pPr>
            <a:r>
              <a:rPr sz="1100" spc="-1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@Component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136525" algn="r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</a:t>
            </a:r>
            <a:r>
              <a:rPr sz="1100" spc="15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6240">
              <a:lnSpc>
                <a:spcPct val="100000"/>
              </a:lnSpc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9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6240">
              <a:lnSpc>
                <a:spcPct val="100000"/>
              </a:lnSpc>
            </a:pPr>
            <a:r>
              <a:rPr sz="1100" spc="-5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@Autowired</a:t>
            </a:r>
            <a:endParaRPr sz="1100" dirty="0">
              <a:solidFill>
                <a:srgbClr val="FF0000"/>
              </a:solidFill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6240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</a:t>
            </a:r>
            <a:r>
              <a:rPr sz="1100" spc="2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CookbookServiceImpl(</a:t>
            </a:r>
          </a:p>
          <a:p>
            <a:pPr marR="137160" algn="r">
              <a:lnSpc>
                <a:spcPct val="100000"/>
              </a:lnSpc>
            </a:pPr>
            <a:r>
              <a:rPr sz="1100" spc="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@Qualifier</a:t>
            </a: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(</a:t>
            </a:r>
            <a:r>
              <a:rPr sz="1100" spc="2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"cookbook"</a:t>
            </a: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) 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3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cookbookDao,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136525" algn="r">
              <a:lnSpc>
                <a:spcPct val="100000"/>
              </a:lnSpc>
            </a:pPr>
            <a:r>
              <a:rPr sz="1100" spc="-35" dirty="0">
                <a:latin typeface="가는각진제목체" pitchFamily="18" charset="-127"/>
                <a:ea typeface="가는각진제목체" pitchFamily="18" charset="-127"/>
                <a:cs typeface="Arial"/>
              </a:rPr>
              <a:t>RecipeDao  </a:t>
            </a: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recipeDao)</a:t>
            </a:r>
            <a:r>
              <a:rPr sz="1100" spc="29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01040" marR="1814830">
              <a:lnSpc>
                <a:spcPct val="100000"/>
              </a:lnSpc>
            </a:pPr>
            <a:r>
              <a:rPr sz="110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.</a:t>
            </a:r>
            <a:r>
              <a:rPr sz="110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 cookbookDao;  </a:t>
            </a: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this</a:t>
            </a:r>
            <a:r>
              <a:rPr sz="1100" spc="55" dirty="0">
                <a:latin typeface="가는각진제목체" pitchFamily="18" charset="-127"/>
                <a:ea typeface="가는각진제목체" pitchFamily="18" charset="-127"/>
                <a:cs typeface="Arial"/>
              </a:rPr>
              <a:t>.</a:t>
            </a:r>
            <a:r>
              <a:rPr sz="1100" spc="55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recipeDao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spc="14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recipeDao;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5"/>
              </a:spcBef>
            </a:pPr>
            <a:r>
              <a:rPr sz="11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6240">
              <a:lnSpc>
                <a:spcPct val="100000"/>
              </a:lnSpc>
            </a:pPr>
            <a:r>
              <a:rPr sz="1100" spc="290" dirty="0"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74295" algn="r">
              <a:lnSpc>
                <a:spcPct val="100000"/>
              </a:lnSpc>
              <a:spcBef>
                <a:spcPts val="470"/>
              </a:spcBef>
            </a:pPr>
            <a:r>
              <a:rPr sz="1050" i="1" spc="2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050" i="1" spc="-1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oo</a:t>
            </a:r>
            <a:r>
              <a:rPr sz="1050" i="1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k</a:t>
            </a: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050" i="1" spc="-1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oo</a:t>
            </a:r>
            <a:r>
              <a:rPr sz="1050" i="1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k</a:t>
            </a:r>
            <a:r>
              <a:rPr sz="1050" i="1" spc="-2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050" i="1" spc="-10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r</a:t>
            </a:r>
            <a:r>
              <a:rPr sz="1050" i="1" spc="-2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</a:t>
            </a:r>
            <a:r>
              <a:rPr sz="1050" i="1" spc="-1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</a:t>
            </a:r>
            <a:r>
              <a:rPr sz="1050" i="1" spc="-3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050" i="1" spc="-1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</a:t>
            </a:r>
            <a:r>
              <a:rPr sz="1050" i="1" spc="-5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m</a:t>
            </a: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p</a:t>
            </a:r>
            <a:r>
              <a:rPr sz="1050" i="1" spc="-8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l</a:t>
            </a:r>
            <a:r>
              <a:rPr sz="1050" i="1" spc="-9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050" i="1" spc="-8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ja</a:t>
            </a:r>
            <a:r>
              <a:rPr sz="1050" i="1" spc="-2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</a:t>
            </a:r>
            <a:r>
              <a:rPr sz="1050" i="1" spc="-6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0631" y="2349461"/>
            <a:ext cx="4886325" cy="212238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44450" algn="ctr">
              <a:lnSpc>
                <a:spcPct val="100000"/>
              </a:lnSpc>
              <a:spcBef>
                <a:spcPts val="9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생성자 </a:t>
            </a:r>
            <a:r>
              <a:rPr sz="1300" spc="-8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96509" y="2593848"/>
            <a:ext cx="4881880" cy="2453005"/>
          </a:xfrm>
          <a:custGeom>
            <a:avLst/>
            <a:gdLst/>
            <a:ahLst/>
            <a:cxnLst/>
            <a:rect l="l" t="t" r="r" b="b"/>
            <a:pathLst>
              <a:path w="4881880" h="2453004">
                <a:moveTo>
                  <a:pt x="0" y="2452878"/>
                </a:moveTo>
                <a:lnTo>
                  <a:pt x="4881879" y="2452878"/>
                </a:lnTo>
                <a:lnTo>
                  <a:pt x="4881879" y="0"/>
                </a:lnTo>
                <a:lnTo>
                  <a:pt x="0" y="0"/>
                </a:lnTo>
                <a:lnTo>
                  <a:pt x="0" y="24528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6509" y="2593848"/>
            <a:ext cx="4881880" cy="2453005"/>
          </a:xfrm>
          <a:custGeom>
            <a:avLst/>
            <a:gdLst/>
            <a:ahLst/>
            <a:cxnLst/>
            <a:rect l="l" t="t" r="r" b="b"/>
            <a:pathLst>
              <a:path w="4881880" h="2453004">
                <a:moveTo>
                  <a:pt x="0" y="2452878"/>
                </a:moveTo>
                <a:lnTo>
                  <a:pt x="4881879" y="2452878"/>
                </a:lnTo>
                <a:lnTo>
                  <a:pt x="4881879" y="0"/>
                </a:lnTo>
                <a:lnTo>
                  <a:pt x="0" y="0"/>
                </a:lnTo>
                <a:lnTo>
                  <a:pt x="0" y="2452878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8838" y="2618358"/>
            <a:ext cx="4662805" cy="17318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@Component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</a:t>
            </a:r>
            <a:r>
              <a:rPr sz="1100" spc="14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04800" marR="2672715">
              <a:lnSpc>
                <a:spcPct val="100000"/>
              </a:lnSpc>
              <a:spcBef>
                <a:spcPts val="5"/>
              </a:spcBef>
            </a:pPr>
            <a:r>
              <a:rPr sz="1100" spc="-5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@Autowired  </a:t>
            </a:r>
            <a:r>
              <a:rPr sz="1100" spc="2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@Qualifier("cookbook")</a:t>
            </a:r>
            <a:endParaRPr sz="1100" dirty="0">
              <a:solidFill>
                <a:srgbClr val="FF0000"/>
              </a:solidFill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04800">
              <a:lnSpc>
                <a:spcPct val="100000"/>
              </a:lnSpc>
            </a:pPr>
            <a:r>
              <a:rPr sz="1100" spc="-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@Override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Arial"/>
              </a:rPr>
              <a:t>List&lt;Cookbook&gt; </a:t>
            </a:r>
            <a:r>
              <a:rPr sz="1100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findAllCookbooks()</a:t>
            </a:r>
            <a:r>
              <a:rPr sz="1100" spc="18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100" spc="290" dirty="0"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6509" y="2348852"/>
            <a:ext cx="4881880" cy="245110"/>
          </a:xfrm>
          <a:custGeom>
            <a:avLst/>
            <a:gdLst/>
            <a:ahLst/>
            <a:cxnLst/>
            <a:rect l="l" t="t" r="r" b="b"/>
            <a:pathLst>
              <a:path w="4881880" h="245110">
                <a:moveTo>
                  <a:pt x="0" y="244868"/>
                </a:moveTo>
                <a:lnTo>
                  <a:pt x="4881879" y="244868"/>
                </a:lnTo>
                <a:lnTo>
                  <a:pt x="4881879" y="0"/>
                </a:lnTo>
                <a:lnTo>
                  <a:pt x="0" y="0"/>
                </a:lnTo>
                <a:lnTo>
                  <a:pt x="0" y="2448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509" y="2348852"/>
            <a:ext cx="4881880" cy="245110"/>
          </a:xfrm>
          <a:custGeom>
            <a:avLst/>
            <a:gdLst/>
            <a:ahLst/>
            <a:cxnLst/>
            <a:rect l="l" t="t" r="r" b="b"/>
            <a:pathLst>
              <a:path w="4881880" h="245110">
                <a:moveTo>
                  <a:pt x="0" y="244868"/>
                </a:moveTo>
                <a:lnTo>
                  <a:pt x="4881879" y="244868"/>
                </a:lnTo>
                <a:lnTo>
                  <a:pt x="4881879" y="0"/>
                </a:lnTo>
                <a:lnTo>
                  <a:pt x="0" y="0"/>
                </a:lnTo>
                <a:lnTo>
                  <a:pt x="0" y="244868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6509" y="2348852"/>
            <a:ext cx="4881880" cy="216085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25"/>
              </a:spcBef>
            </a:pP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필드 </a:t>
            </a:r>
            <a:r>
              <a:rPr sz="1300" spc="-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300" spc="-1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300" spc="-3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3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96301" y="4816111"/>
            <a:ext cx="194043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50089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2.5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35" dirty="0">
                <a:cs typeface="Noto Sans CJK JP Regular"/>
              </a:rPr>
              <a:t>Scope</a:t>
            </a:r>
            <a:r>
              <a:rPr sz="2200" spc="-90" dirty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(1/4)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881253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생성범위에는 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singleton, 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prototype, </a:t>
            </a:r>
            <a:r>
              <a:rPr sz="1800" spc="-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request,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session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빈은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기본적으로 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 빈을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싱글톤  </a:t>
            </a:r>
            <a:r>
              <a:rPr sz="1800" spc="-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800" spc="-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(Singleton </a:t>
            </a:r>
            <a:r>
              <a:rPr sz="1800" spc="-1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Bean)</a:t>
            </a:r>
            <a:r>
              <a:rPr sz="1800" spc="-1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생성합니다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따라서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제공하는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인스턴스는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항상</a:t>
            </a: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동일합니다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항상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새로운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인스턴스를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반환하게  만들고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싶다면  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scope</a:t>
            </a:r>
            <a:r>
              <a:rPr sz="18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prototype</a:t>
            </a:r>
            <a:r>
              <a:rPr sz="1800" spc="-13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으로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설정해야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합니다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9326" y="4213961"/>
            <a:ext cx="4737735" cy="1447800"/>
          </a:xfrm>
          <a:custGeom>
            <a:avLst/>
            <a:gdLst/>
            <a:ahLst/>
            <a:cxnLst/>
            <a:rect l="l" t="t" r="r" b="b"/>
            <a:pathLst>
              <a:path w="4737734" h="1447800">
                <a:moveTo>
                  <a:pt x="0" y="1447292"/>
                </a:moveTo>
                <a:lnTo>
                  <a:pt x="4737227" y="1447292"/>
                </a:lnTo>
                <a:lnTo>
                  <a:pt x="4737227" y="0"/>
                </a:lnTo>
                <a:lnTo>
                  <a:pt x="0" y="0"/>
                </a:lnTo>
                <a:lnTo>
                  <a:pt x="0" y="14472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28105" y="5268214"/>
            <a:ext cx="234314" cy="167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84139"/>
              </p:ext>
            </p:extLst>
          </p:nvPr>
        </p:nvGraphicFramePr>
        <p:xfrm>
          <a:off x="898664" y="2342895"/>
          <a:ext cx="4514850" cy="1795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/>
                <a:gridCol w="3326765"/>
              </a:tblGrid>
              <a:tr h="358140"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Scope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7556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15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설명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128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100" spc="-2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singleton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572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스프링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컨테이너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당 하나의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인스턴스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만 생성</a:t>
                      </a:r>
                      <a:r>
                        <a:rPr sz="1100" spc="-9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100" spc="-125" dirty="0">
                          <a:solidFill>
                            <a:srgbClr val="0000FF"/>
                          </a:solidFill>
                          <a:latin typeface="Noto Sans CJK JP Regular"/>
                          <a:cs typeface="Noto Sans CJK JP Regular"/>
                        </a:rPr>
                        <a:t>디폴트</a:t>
                      </a:r>
                      <a:r>
                        <a:rPr sz="1100" spc="-12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3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prototype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699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컨테이너에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빈을 요청할 때 마다 새로운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인스턴스</a:t>
                      </a:r>
                      <a:r>
                        <a:rPr sz="1100" spc="-12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생성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953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100" spc="-4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request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636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100" spc="1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HTTP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요청 별로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새로운 인스턴스를</a:t>
                      </a:r>
                      <a:r>
                        <a:rPr sz="1100" spc="-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생성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953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59410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1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session</a:t>
                      </a:r>
                      <a:r>
                        <a:rPr sz="110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8699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spc="15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HTTP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세션 별로 </a:t>
                      </a:r>
                      <a:r>
                        <a:rPr sz="1100" spc="-1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새로운 인스턴스를</a:t>
                      </a:r>
                      <a:r>
                        <a:rPr sz="1100" spc="-35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Noto Sans CJK JP Regular"/>
                          <a:cs typeface="Noto Sans CJK JP Regular"/>
                        </a:rPr>
                        <a:t>생성</a:t>
                      </a:r>
                      <a:r>
                        <a:rPr sz="1100" spc="-130" dirty="0">
                          <a:solidFill>
                            <a:srgbClr val="0D0D0D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9017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29326" y="3969118"/>
            <a:ext cx="4737735" cy="209032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42035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Annotation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선언한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Scope</a:t>
            </a:r>
            <a:r>
              <a:rPr sz="1200" spc="-19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9326" y="4213974"/>
            <a:ext cx="4737735" cy="1447800"/>
          </a:xfrm>
          <a:prstGeom prst="rect">
            <a:avLst/>
          </a:prstGeom>
          <a:ln w="6350">
            <a:solidFill>
              <a:srgbClr val="BEBEB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100" spc="-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@Repository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100" spc="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@Scope("prototype")</a:t>
            </a:r>
            <a:endParaRPr sz="1100" dirty="0">
              <a:solidFill>
                <a:srgbClr val="FF0000"/>
              </a:solidFill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JdbcRecipeDao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35" dirty="0">
                <a:latin typeface="가는각진제목체" pitchFamily="18" charset="-127"/>
                <a:ea typeface="가는각진제목체" pitchFamily="18" charset="-127"/>
                <a:cs typeface="Arial"/>
              </a:rPr>
              <a:t>RecipeDao</a:t>
            </a:r>
            <a:r>
              <a:rPr sz="1100" spc="114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6875">
              <a:lnSpc>
                <a:spcPct val="100000"/>
              </a:lnSpc>
            </a:pPr>
            <a:r>
              <a:rPr sz="1100" spc="-8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@Resource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6875">
              <a:lnSpc>
                <a:spcPct val="100000"/>
              </a:lnSpc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DataSource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2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dataSource</a:t>
            </a:r>
            <a:r>
              <a:rPr sz="1100" spc="2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586105">
              <a:lnSpc>
                <a:spcPts val="1315"/>
              </a:lnSpc>
            </a:pP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92075">
              <a:lnSpc>
                <a:spcPts val="1315"/>
              </a:lnSpc>
              <a:tabLst>
                <a:tab pos="3486150" algn="l"/>
              </a:tabLst>
            </a:pP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}	</a:t>
            </a:r>
            <a:r>
              <a:rPr sz="1575" i="1" spc="-75" baseline="5291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JdbcRecipeDao.java</a:t>
            </a:r>
            <a:r>
              <a:rPr sz="1575" i="1" spc="-60" baseline="5291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575" baseline="529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5389" y="2349487"/>
            <a:ext cx="4741545" cy="209032"/>
          </a:xfrm>
          <a:prstGeom prst="rect">
            <a:avLst/>
          </a:prstGeom>
          <a:solidFill>
            <a:srgbClr val="7E7E7E"/>
          </a:solidFill>
          <a:ln w="6350">
            <a:solidFill>
              <a:srgbClr val="BEBEB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56030">
              <a:lnSpc>
                <a:spcPct val="100000"/>
              </a:lnSpc>
              <a:spcBef>
                <a:spcPts val="190"/>
              </a:spcBef>
            </a:pPr>
            <a:r>
              <a:rPr sz="1200" spc="4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선언한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Scope</a:t>
            </a:r>
            <a:r>
              <a:rPr sz="1200" spc="-27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5389" y="2594355"/>
            <a:ext cx="4741545" cy="1079142"/>
          </a:xfrm>
          <a:prstGeom prst="rect">
            <a:avLst/>
          </a:prstGeom>
          <a:solidFill>
            <a:srgbClr val="F1F1F1"/>
          </a:solidFill>
          <a:ln w="6350">
            <a:solidFill>
              <a:srgbClr val="BEBEBE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</a:t>
            </a:r>
            <a:r>
              <a:rPr sz="1100" spc="-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3"/>
              </a:rPr>
              <a:t>"http://www.springframework.org/schema/beans"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68275">
              <a:lnSpc>
                <a:spcPct val="100000"/>
              </a:lnSpc>
            </a:pPr>
            <a:r>
              <a:rPr sz="1100" i="1" spc="2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......&gt;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1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854075" marR="143510" indent="-457200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2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2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2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"recipeDao"  </a:t>
            </a:r>
            <a:r>
              <a:rPr sz="1100" i="1" spc="2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2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2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"com.namoo.yorizori.dao.jdbc.JdbcRecipeDao"  </a:t>
            </a:r>
            <a:r>
              <a:rPr sz="1100" i="1" spc="1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scope="prototype"</a:t>
            </a:r>
            <a:r>
              <a:rPr sz="1100" i="1" spc="2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47625" algn="r">
              <a:lnSpc>
                <a:spcPct val="100000"/>
              </a:lnSpc>
              <a:spcBef>
                <a:spcPts val="210"/>
              </a:spcBef>
            </a:pPr>
            <a:r>
              <a:rPr sz="1050" i="1" spc="-9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Jd</a:t>
            </a:r>
            <a:r>
              <a:rPr sz="1050" i="1" spc="-11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b</a:t>
            </a:r>
            <a:r>
              <a:rPr sz="1050" i="1" spc="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050" i="1" spc="-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R</a:t>
            </a:r>
            <a:r>
              <a:rPr sz="1050" i="1" spc="-8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050" i="1" spc="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</a:t>
            </a:r>
            <a:r>
              <a:rPr sz="1050" i="1" spc="-4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ip</a:t>
            </a:r>
            <a:r>
              <a:rPr sz="1050" i="1" spc="-6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</a:t>
            </a:r>
            <a:r>
              <a:rPr sz="1050" i="1" spc="13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</a:t>
            </a:r>
            <a:r>
              <a:rPr sz="1050" i="1" spc="-6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a</a:t>
            </a:r>
            <a:r>
              <a:rPr sz="1050" i="1" spc="-5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o.</a:t>
            </a:r>
            <a:r>
              <a:rPr sz="1050" i="1" spc="-6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x</a:t>
            </a:r>
            <a:r>
              <a:rPr sz="1050" i="1" spc="-5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ml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761582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2.5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35" dirty="0">
                <a:cs typeface="Noto Sans CJK JP Regular"/>
              </a:rPr>
              <a:t>Scope </a:t>
            </a:r>
            <a:r>
              <a:rPr sz="2200" spc="-35" dirty="0">
                <a:cs typeface="Noto Sans CJK JP Regular"/>
              </a:rPr>
              <a:t>(2/4)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170" dirty="0">
                <a:cs typeface="Noto Sans CJK JP Regular"/>
              </a:rPr>
              <a:t>빈</a:t>
            </a:r>
            <a:r>
              <a:rPr sz="2200" spc="7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생명주기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8202930" cy="10134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컨테이너는 인스턴스의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생성과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삭제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시점에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호출되는  메소드의  설정이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메소드는  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</a:t>
            </a:r>
            <a:r>
              <a:rPr sz="1800" spc="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통해 모든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프로퍼티가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세팅된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후에만  가능한  초기화를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지원해줍니다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소멸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메소드는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컨테이너가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종료될  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때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호출되어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종료 전에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처리해야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하는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작업을</a:t>
            </a:r>
            <a:r>
              <a:rPr sz="1800" spc="-2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수행합니다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955" y="2337816"/>
            <a:ext cx="1303020" cy="524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8583" y="2485389"/>
            <a:ext cx="5988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</a:t>
            </a:r>
            <a:r>
              <a:rPr sz="1400" spc="-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</a:t>
            </a:r>
            <a:r>
              <a:rPr sz="1400" spc="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 dirty="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2907" y="2339339"/>
            <a:ext cx="1767840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254" y="2486406"/>
            <a:ext cx="883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의존성</a:t>
            </a:r>
            <a:r>
              <a:rPr sz="14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</a:t>
            </a:r>
            <a:r>
              <a:rPr sz="1400" spc="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3108" y="2339339"/>
            <a:ext cx="1769364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7269" y="2365658"/>
            <a:ext cx="1447419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105"/>
              </a:spcBef>
            </a:pP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</a:t>
            </a:r>
            <a:r>
              <a:rPr sz="1400" spc="-16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지정</a:t>
            </a: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endParaRPr lang="en-US" sz="1400" spc="-165" dirty="0" smtClean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12700" marR="5080" indent="176530">
              <a:lnSpc>
                <a:spcPct val="100000"/>
              </a:lnSpc>
              <a:spcBef>
                <a:spcPts val="105"/>
              </a:spcBef>
            </a:pPr>
            <a:r>
              <a:rPr sz="1400" spc="-1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</a:t>
            </a:r>
            <a:r>
              <a:rPr sz="1400" spc="-16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400" spc="-16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400" spc="-1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</a:t>
            </a:r>
            <a:r>
              <a:rPr sz="1400" spc="-2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호출</a:t>
            </a:r>
            <a:r>
              <a:rPr sz="1400" spc="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4727" y="3485007"/>
            <a:ext cx="2369820" cy="1905"/>
          </a:xfrm>
          <a:custGeom>
            <a:avLst/>
            <a:gdLst/>
            <a:ahLst/>
            <a:cxnLst/>
            <a:rect l="l" t="t" r="r" b="b"/>
            <a:pathLst>
              <a:path w="2369820" h="1904">
                <a:moveTo>
                  <a:pt x="0" y="0"/>
                </a:moveTo>
                <a:lnTo>
                  <a:pt x="2369820" y="1650"/>
                </a:lnTo>
              </a:path>
            </a:pathLst>
          </a:custGeom>
          <a:ln w="190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5775" y="3217290"/>
            <a:ext cx="1358900" cy="571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Bean 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사용가능  </a:t>
            </a:r>
            <a:r>
              <a:rPr sz="1200" spc="-1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상태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  </a:t>
            </a:r>
            <a:r>
              <a:rPr sz="1200" spc="-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shutdown</a:t>
            </a:r>
            <a:r>
              <a:rPr sz="1200" spc="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6708" y="4137659"/>
            <a:ext cx="1767839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7844" y="4178553"/>
            <a:ext cx="751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</a:tabLst>
            </a:pPr>
            <a:r>
              <a:rPr sz="1400" u="heavy" spc="245" dirty="0">
                <a:uFill>
                  <a:solidFill>
                    <a:srgbClr val="7E7E7E"/>
                  </a:solidFill>
                </a:u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	</a:t>
            </a:r>
            <a:endParaRPr sz="1400"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90954" y="4164485"/>
            <a:ext cx="12401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100"/>
              </a:spcBef>
            </a:pP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</a:t>
            </a:r>
            <a:r>
              <a:rPr sz="1400" spc="-16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지정</a:t>
            </a: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lang="en-US" sz="1400" spc="-165" dirty="0" smtClean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  <a:p>
            <a:pPr marL="12700" marR="5080" indent="176530">
              <a:lnSpc>
                <a:spcPct val="100000"/>
              </a:lnSpc>
              <a:spcBef>
                <a:spcPts val="100"/>
              </a:spcBef>
            </a:pPr>
            <a:r>
              <a:rPr sz="1400" spc="-16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소멸</a:t>
            </a:r>
            <a:r>
              <a:rPr sz="1400" spc="-16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</a:t>
            </a:r>
            <a:r>
              <a:rPr sz="1400" spc="-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400" spc="-1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호출</a:t>
            </a:r>
            <a:r>
              <a:rPr sz="1400" spc="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4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10243" y="4137659"/>
            <a:ext cx="469392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74252" y="4218432"/>
            <a:ext cx="341375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47232" y="2590926"/>
            <a:ext cx="236854" cy="588010"/>
          </a:xfrm>
          <a:custGeom>
            <a:avLst/>
            <a:gdLst/>
            <a:ahLst/>
            <a:cxnLst/>
            <a:rect l="l" t="t" r="r" b="b"/>
            <a:pathLst>
              <a:path w="236854" h="588010">
                <a:moveTo>
                  <a:pt x="188848" y="511683"/>
                </a:moveTo>
                <a:lnTo>
                  <a:pt x="160273" y="511683"/>
                </a:lnTo>
                <a:lnTo>
                  <a:pt x="198373" y="587883"/>
                </a:lnTo>
                <a:lnTo>
                  <a:pt x="230123" y="524383"/>
                </a:lnTo>
                <a:lnTo>
                  <a:pt x="188848" y="524383"/>
                </a:lnTo>
                <a:lnTo>
                  <a:pt x="188848" y="511683"/>
                </a:lnTo>
                <a:close/>
              </a:path>
              <a:path w="236854" h="588010">
                <a:moveTo>
                  <a:pt x="188848" y="9525"/>
                </a:moveTo>
                <a:lnTo>
                  <a:pt x="188848" y="524383"/>
                </a:lnTo>
                <a:lnTo>
                  <a:pt x="207898" y="524383"/>
                </a:lnTo>
                <a:lnTo>
                  <a:pt x="207898" y="19050"/>
                </a:lnTo>
                <a:lnTo>
                  <a:pt x="198373" y="19050"/>
                </a:lnTo>
                <a:lnTo>
                  <a:pt x="188848" y="9525"/>
                </a:lnTo>
                <a:close/>
              </a:path>
              <a:path w="236854" h="588010">
                <a:moveTo>
                  <a:pt x="236473" y="511683"/>
                </a:moveTo>
                <a:lnTo>
                  <a:pt x="207898" y="511683"/>
                </a:lnTo>
                <a:lnTo>
                  <a:pt x="207898" y="524383"/>
                </a:lnTo>
                <a:lnTo>
                  <a:pt x="230123" y="524383"/>
                </a:lnTo>
                <a:lnTo>
                  <a:pt x="236473" y="511683"/>
                </a:lnTo>
                <a:close/>
              </a:path>
              <a:path w="236854" h="588010">
                <a:moveTo>
                  <a:pt x="203580" y="0"/>
                </a:moveTo>
                <a:lnTo>
                  <a:pt x="0" y="0"/>
                </a:lnTo>
                <a:lnTo>
                  <a:pt x="0" y="19050"/>
                </a:lnTo>
                <a:lnTo>
                  <a:pt x="188848" y="19050"/>
                </a:lnTo>
                <a:lnTo>
                  <a:pt x="188848" y="9525"/>
                </a:lnTo>
                <a:lnTo>
                  <a:pt x="207898" y="9525"/>
                </a:lnTo>
                <a:lnTo>
                  <a:pt x="207898" y="4318"/>
                </a:lnTo>
                <a:lnTo>
                  <a:pt x="203580" y="0"/>
                </a:lnTo>
                <a:close/>
              </a:path>
              <a:path w="236854" h="588010">
                <a:moveTo>
                  <a:pt x="207898" y="9525"/>
                </a:moveTo>
                <a:lnTo>
                  <a:pt x="188848" y="9525"/>
                </a:lnTo>
                <a:lnTo>
                  <a:pt x="198373" y="19050"/>
                </a:lnTo>
                <a:lnTo>
                  <a:pt x="207898" y="19050"/>
                </a:lnTo>
                <a:lnTo>
                  <a:pt x="207898" y="952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93916" y="3813047"/>
            <a:ext cx="507365" cy="624205"/>
          </a:xfrm>
          <a:custGeom>
            <a:avLst/>
            <a:gdLst/>
            <a:ahLst/>
            <a:cxnLst/>
            <a:rect l="l" t="t" r="r" b="b"/>
            <a:pathLst>
              <a:path w="507365" h="624204">
                <a:moveTo>
                  <a:pt x="430784" y="548004"/>
                </a:moveTo>
                <a:lnTo>
                  <a:pt x="430784" y="624204"/>
                </a:lnTo>
                <a:lnTo>
                  <a:pt x="487934" y="595629"/>
                </a:lnTo>
                <a:lnTo>
                  <a:pt x="443484" y="595629"/>
                </a:lnTo>
                <a:lnTo>
                  <a:pt x="443484" y="576579"/>
                </a:lnTo>
                <a:lnTo>
                  <a:pt x="487934" y="576579"/>
                </a:lnTo>
                <a:lnTo>
                  <a:pt x="430784" y="548004"/>
                </a:lnTo>
                <a:close/>
              </a:path>
              <a:path w="507365" h="624204">
                <a:moveTo>
                  <a:pt x="19050" y="0"/>
                </a:moveTo>
                <a:lnTo>
                  <a:pt x="0" y="0"/>
                </a:lnTo>
                <a:lnTo>
                  <a:pt x="0" y="591312"/>
                </a:lnTo>
                <a:lnTo>
                  <a:pt x="4191" y="595629"/>
                </a:lnTo>
                <a:lnTo>
                  <a:pt x="430784" y="595629"/>
                </a:lnTo>
                <a:lnTo>
                  <a:pt x="430784" y="586104"/>
                </a:lnTo>
                <a:lnTo>
                  <a:pt x="19050" y="586104"/>
                </a:lnTo>
                <a:lnTo>
                  <a:pt x="9525" y="576579"/>
                </a:lnTo>
                <a:lnTo>
                  <a:pt x="19050" y="576579"/>
                </a:lnTo>
                <a:lnTo>
                  <a:pt x="19050" y="0"/>
                </a:lnTo>
                <a:close/>
              </a:path>
              <a:path w="507365" h="624204">
                <a:moveTo>
                  <a:pt x="487934" y="576579"/>
                </a:moveTo>
                <a:lnTo>
                  <a:pt x="443484" y="576579"/>
                </a:lnTo>
                <a:lnTo>
                  <a:pt x="443484" y="595629"/>
                </a:lnTo>
                <a:lnTo>
                  <a:pt x="487934" y="595629"/>
                </a:lnTo>
                <a:lnTo>
                  <a:pt x="506984" y="586104"/>
                </a:lnTo>
                <a:lnTo>
                  <a:pt x="487934" y="576579"/>
                </a:lnTo>
                <a:close/>
              </a:path>
              <a:path w="507365" h="624204">
                <a:moveTo>
                  <a:pt x="19050" y="576579"/>
                </a:moveTo>
                <a:lnTo>
                  <a:pt x="9525" y="576579"/>
                </a:lnTo>
                <a:lnTo>
                  <a:pt x="19050" y="586104"/>
                </a:lnTo>
                <a:lnTo>
                  <a:pt x="19050" y="576579"/>
                </a:lnTo>
                <a:close/>
              </a:path>
              <a:path w="507365" h="624204">
                <a:moveTo>
                  <a:pt x="430784" y="576579"/>
                </a:moveTo>
                <a:lnTo>
                  <a:pt x="19050" y="576579"/>
                </a:lnTo>
                <a:lnTo>
                  <a:pt x="19050" y="586104"/>
                </a:lnTo>
                <a:lnTo>
                  <a:pt x="430784" y="586104"/>
                </a:lnTo>
                <a:lnTo>
                  <a:pt x="430784" y="5765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447382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2.5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35" dirty="0">
                <a:cs typeface="Noto Sans CJK JP Regular"/>
              </a:rPr>
              <a:t>Scope </a:t>
            </a:r>
            <a:r>
              <a:rPr sz="2200" spc="-35" dirty="0">
                <a:cs typeface="Noto Sans CJK JP Regular"/>
              </a:rPr>
              <a:t>(3/4)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빈의 초기화</a:t>
            </a:r>
            <a:r>
              <a:rPr sz="2200" spc="8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메소드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8227059" cy="67326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설정했다면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빈의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init-method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속성에  초기화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메소드를</a:t>
            </a:r>
            <a:r>
              <a:rPr sz="1800" spc="-1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어노테이션방식으로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선언한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클래스의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메소드에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@PostConstruct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</a:t>
            </a:r>
            <a:r>
              <a:rPr sz="1800" spc="-1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958" y="1849335"/>
            <a:ext cx="6405245" cy="3032125"/>
          </a:xfrm>
          <a:custGeom>
            <a:avLst/>
            <a:gdLst/>
            <a:ahLst/>
            <a:cxnLst/>
            <a:rect l="l" t="t" r="r" b="b"/>
            <a:pathLst>
              <a:path w="6405245" h="3032125">
                <a:moveTo>
                  <a:pt x="0" y="3031871"/>
                </a:moveTo>
                <a:lnTo>
                  <a:pt x="6404736" y="3031871"/>
                </a:lnTo>
                <a:lnTo>
                  <a:pt x="6404736" y="0"/>
                </a:lnTo>
                <a:lnTo>
                  <a:pt x="0" y="0"/>
                </a:lnTo>
                <a:lnTo>
                  <a:pt x="0" y="30318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958" y="1849335"/>
            <a:ext cx="6405245" cy="3032125"/>
          </a:xfrm>
          <a:custGeom>
            <a:avLst/>
            <a:gdLst/>
            <a:ahLst/>
            <a:cxnLst/>
            <a:rect l="l" t="t" r="r" b="b"/>
            <a:pathLst>
              <a:path w="6405245" h="3032125">
                <a:moveTo>
                  <a:pt x="0" y="3031871"/>
                </a:moveTo>
                <a:lnTo>
                  <a:pt x="6404736" y="3031871"/>
                </a:lnTo>
                <a:lnTo>
                  <a:pt x="6404736" y="0"/>
                </a:lnTo>
                <a:lnTo>
                  <a:pt x="0" y="0"/>
                </a:lnTo>
                <a:lnTo>
                  <a:pt x="0" y="3031871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71525" y="1873720"/>
            <a:ext cx="6276340" cy="27526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b="0" spc="-125" dirty="0"/>
              <a:t>@Component</a:t>
            </a:r>
          </a:p>
          <a:p>
            <a:pPr>
              <a:lnSpc>
                <a:spcPct val="100000"/>
              </a:lnSpc>
            </a:pPr>
            <a:r>
              <a:rPr b="0" spc="55" dirty="0">
                <a:solidFill>
                  <a:srgbClr val="7E0054"/>
                </a:solidFill>
              </a:rPr>
              <a:t>public </a:t>
            </a:r>
            <a:r>
              <a:rPr b="0" spc="45" dirty="0">
                <a:solidFill>
                  <a:srgbClr val="7E0054"/>
                </a:solidFill>
              </a:rPr>
              <a:t>class </a:t>
            </a:r>
            <a:r>
              <a:rPr b="0" spc="-15" dirty="0">
                <a:solidFill>
                  <a:srgbClr val="000000"/>
                </a:solidFill>
              </a:rPr>
              <a:t>CookbookServiceImpl </a:t>
            </a:r>
            <a:r>
              <a:rPr b="0" spc="-15" dirty="0">
                <a:solidFill>
                  <a:srgbClr val="7E0054"/>
                </a:solidFill>
              </a:rPr>
              <a:t>implements </a:t>
            </a:r>
            <a:r>
              <a:rPr b="0" spc="-25" dirty="0">
                <a:solidFill>
                  <a:srgbClr val="000000"/>
                </a:solidFill>
              </a:rPr>
              <a:t>CookbookService</a:t>
            </a:r>
            <a:r>
              <a:rPr b="0" spc="80" dirty="0">
                <a:solidFill>
                  <a:srgbClr val="000000"/>
                </a:solidFill>
              </a:rPr>
              <a:t> </a:t>
            </a:r>
            <a:r>
              <a:rPr b="0" spc="175" dirty="0">
                <a:solidFill>
                  <a:srgbClr val="000000"/>
                </a:solidFill>
              </a:rPr>
              <a:t>{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b="0" spc="175" dirty="0">
              <a:solidFill>
                <a:srgbClr val="000000"/>
              </a:solidFill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b="0" spc="-50" dirty="0"/>
              <a:t>@Autowired</a:t>
            </a:r>
          </a:p>
          <a:p>
            <a:pPr marL="304800">
              <a:lnSpc>
                <a:spcPct val="100000"/>
              </a:lnSpc>
            </a:pPr>
            <a:r>
              <a:rPr b="0" spc="80" dirty="0">
                <a:solidFill>
                  <a:srgbClr val="7E0054"/>
                </a:solidFill>
              </a:rPr>
              <a:t>private </a:t>
            </a:r>
            <a:r>
              <a:rPr b="0" spc="-80" dirty="0">
                <a:solidFill>
                  <a:srgbClr val="000000"/>
                </a:solidFill>
              </a:rPr>
              <a:t>CookbookDao</a:t>
            </a:r>
            <a:r>
              <a:rPr b="0" spc="100" dirty="0">
                <a:solidFill>
                  <a:srgbClr val="000000"/>
                </a:solidFill>
              </a:rPr>
              <a:t> </a:t>
            </a:r>
            <a:r>
              <a:rPr b="0" spc="-40" dirty="0">
                <a:solidFill>
                  <a:srgbClr val="0000C0"/>
                </a:solidFill>
              </a:rPr>
              <a:t>cookbookDao</a:t>
            </a:r>
            <a:r>
              <a:rPr b="0" spc="-40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b="0" spc="-40" dirty="0">
              <a:solidFill>
                <a:srgbClr val="000000"/>
              </a:solidFill>
            </a:endParaRPr>
          </a:p>
          <a:p>
            <a:pPr marL="304800">
              <a:lnSpc>
                <a:spcPct val="100000"/>
              </a:lnSpc>
            </a:pPr>
            <a:r>
              <a:rPr b="0" spc="-25" dirty="0">
                <a:solidFill>
                  <a:srgbClr val="FF0000"/>
                </a:solidFill>
              </a:rPr>
              <a:t>@PostConstruct</a:t>
            </a:r>
          </a:p>
          <a:p>
            <a:pPr marL="304800">
              <a:lnSpc>
                <a:spcPct val="100000"/>
              </a:lnSpc>
            </a:pPr>
            <a:r>
              <a:rPr b="0" spc="55" dirty="0">
                <a:solidFill>
                  <a:srgbClr val="7E0054"/>
                </a:solidFill>
              </a:rPr>
              <a:t>public </a:t>
            </a:r>
            <a:r>
              <a:rPr b="0" spc="30" dirty="0">
                <a:solidFill>
                  <a:srgbClr val="7E0054"/>
                </a:solidFill>
              </a:rPr>
              <a:t>void </a:t>
            </a:r>
            <a:r>
              <a:rPr b="0" spc="40" dirty="0">
                <a:solidFill>
                  <a:srgbClr val="000000"/>
                </a:solidFill>
              </a:rPr>
              <a:t>initCookbookService()</a:t>
            </a:r>
            <a:r>
              <a:rPr b="0" spc="70" dirty="0">
                <a:solidFill>
                  <a:srgbClr val="000000"/>
                </a:solidFill>
              </a:rPr>
              <a:t> </a:t>
            </a:r>
            <a:r>
              <a:rPr b="0" spc="175" dirty="0">
                <a:solidFill>
                  <a:srgbClr val="000000"/>
                </a:solidFill>
              </a:rPr>
              <a:t>{</a:t>
            </a:r>
          </a:p>
          <a:p>
            <a:pPr marL="609600">
              <a:lnSpc>
                <a:spcPts val="1305"/>
              </a:lnSpc>
            </a:pPr>
            <a:r>
              <a:rPr b="0" spc="290" dirty="0">
                <a:solidFill>
                  <a:srgbClr val="3E7E5F"/>
                </a:solidFill>
              </a:rPr>
              <a:t>//</a:t>
            </a:r>
          </a:p>
          <a:p>
            <a:pPr marL="610870">
              <a:lnSpc>
                <a:spcPts val="1350"/>
              </a:lnSpc>
              <a:tabLst>
                <a:tab pos="4053840" algn="l"/>
                <a:tab pos="4535805" algn="l"/>
              </a:tabLst>
            </a:pPr>
            <a:r>
              <a:rPr b="0" spc="30" dirty="0">
                <a:solidFill>
                  <a:srgbClr val="000000"/>
                </a:solidFill>
              </a:rPr>
              <a:t>System.</a:t>
            </a:r>
            <a:r>
              <a:rPr b="0" i="1" spc="30" dirty="0">
                <a:solidFill>
                  <a:srgbClr val="0000C0"/>
                </a:solidFill>
              </a:rPr>
              <a:t>out</a:t>
            </a:r>
            <a:r>
              <a:rPr b="0" i="1" spc="30" dirty="0">
                <a:solidFill>
                  <a:srgbClr val="000000"/>
                </a:solidFill>
              </a:rPr>
              <a:t>.println(</a:t>
            </a:r>
            <a:r>
              <a:rPr b="0" i="1" spc="30" dirty="0">
                <a:solidFill>
                  <a:srgbClr val="2A00FF"/>
                </a:solidFill>
              </a:rPr>
              <a:t>"@PostConstruct</a:t>
            </a:r>
            <a:r>
              <a:rPr b="0" i="1" spc="280" dirty="0">
                <a:solidFill>
                  <a:srgbClr val="2A00FF"/>
                </a:solidFill>
              </a:rPr>
              <a:t> </a:t>
            </a:r>
            <a:r>
              <a:rPr sz="1150" b="0" spc="-175" dirty="0">
                <a:solidFill>
                  <a:srgbClr val="2A00FF"/>
                </a:solidFill>
                <a:cs typeface="Noto Sans CJK JP Regular"/>
              </a:rPr>
              <a:t>빈      </a:t>
            </a:r>
            <a:r>
              <a:rPr sz="1150" b="0" spc="-145" dirty="0">
                <a:solidFill>
                  <a:srgbClr val="2A00FF"/>
                </a:solidFill>
                <a:cs typeface="Noto Sans CJK JP Regular"/>
              </a:rPr>
              <a:t> </a:t>
            </a:r>
            <a:r>
              <a:rPr sz="1150" b="0" spc="-185" dirty="0">
                <a:solidFill>
                  <a:srgbClr val="2A00FF"/>
                </a:solidFill>
                <a:cs typeface="Noto Sans CJK JP Regular"/>
              </a:rPr>
              <a:t>초기화시	메소드	</a:t>
            </a:r>
            <a:r>
              <a:rPr b="0" i="1" spc="240" dirty="0">
                <a:solidFill>
                  <a:srgbClr val="2A00FF"/>
                </a:solidFill>
              </a:rPr>
              <a:t>- </a:t>
            </a:r>
            <a:r>
              <a:rPr b="0" i="1" spc="100" dirty="0">
                <a:solidFill>
                  <a:srgbClr val="2A00FF"/>
                </a:solidFill>
              </a:rPr>
              <a:t>Start</a:t>
            </a:r>
            <a:r>
              <a:rPr b="0" i="1" spc="275" dirty="0">
                <a:solidFill>
                  <a:srgbClr val="2A00FF"/>
                </a:solidFill>
              </a:rPr>
              <a:t> </a:t>
            </a:r>
            <a:r>
              <a:rPr b="0" i="1" spc="204" dirty="0">
                <a:solidFill>
                  <a:srgbClr val="2A00FF"/>
                </a:solidFill>
              </a:rPr>
              <a:t>-"</a:t>
            </a:r>
            <a:r>
              <a:rPr b="0" i="1" spc="204" dirty="0">
                <a:solidFill>
                  <a:srgbClr val="000000"/>
                </a:solidFill>
              </a:rPr>
              <a:t>);</a:t>
            </a:r>
            <a:endParaRPr sz="1150" b="0" dirty="0"/>
          </a:p>
          <a:p>
            <a:pPr marL="609600" marR="1924050">
              <a:lnSpc>
                <a:spcPts val="1320"/>
              </a:lnSpc>
              <a:spcBef>
                <a:spcPts val="25"/>
              </a:spcBef>
            </a:pPr>
            <a:r>
              <a:rPr b="0" spc="-20" dirty="0">
                <a:solidFill>
                  <a:srgbClr val="000000"/>
                </a:solidFill>
              </a:rPr>
              <a:t>List&lt;Cookbook&gt; </a:t>
            </a:r>
            <a:r>
              <a:rPr b="0" spc="-50" dirty="0">
                <a:solidFill>
                  <a:srgbClr val="000000"/>
                </a:solidFill>
              </a:rPr>
              <a:t>books </a:t>
            </a:r>
            <a:r>
              <a:rPr b="0" spc="-40" dirty="0">
                <a:solidFill>
                  <a:srgbClr val="000000"/>
                </a:solidFill>
              </a:rPr>
              <a:t>= </a:t>
            </a:r>
            <a:r>
              <a:rPr b="0" spc="55" dirty="0">
                <a:solidFill>
                  <a:srgbClr val="0000C0"/>
                </a:solidFill>
              </a:rPr>
              <a:t>cookbookDao</a:t>
            </a:r>
            <a:r>
              <a:rPr b="0" spc="55" dirty="0">
                <a:solidFill>
                  <a:srgbClr val="000000"/>
                </a:solidFill>
              </a:rPr>
              <a:t>.retrieveAll();  </a:t>
            </a:r>
            <a:r>
              <a:rPr b="0" spc="110" dirty="0">
                <a:solidFill>
                  <a:srgbClr val="7E0054"/>
                </a:solidFill>
              </a:rPr>
              <a:t>for </a:t>
            </a:r>
            <a:r>
              <a:rPr b="0" spc="-45" dirty="0">
                <a:solidFill>
                  <a:srgbClr val="000000"/>
                </a:solidFill>
              </a:rPr>
              <a:t>(Cookbook </a:t>
            </a:r>
            <a:r>
              <a:rPr b="0" spc="-55" dirty="0">
                <a:solidFill>
                  <a:srgbClr val="000000"/>
                </a:solidFill>
              </a:rPr>
              <a:t>cookbook </a:t>
            </a:r>
            <a:r>
              <a:rPr b="0" spc="240" dirty="0">
                <a:solidFill>
                  <a:srgbClr val="000000"/>
                </a:solidFill>
              </a:rPr>
              <a:t>: </a:t>
            </a:r>
            <a:r>
              <a:rPr b="0" spc="-5" dirty="0">
                <a:solidFill>
                  <a:srgbClr val="000000"/>
                </a:solidFill>
              </a:rPr>
              <a:t>books)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spc="175" dirty="0">
                <a:solidFill>
                  <a:srgbClr val="000000"/>
                </a:solidFill>
              </a:rPr>
              <a:t>{</a:t>
            </a:r>
          </a:p>
          <a:p>
            <a:pPr marL="914400">
              <a:lnSpc>
                <a:spcPts val="1295"/>
              </a:lnSpc>
            </a:pPr>
            <a:r>
              <a:rPr b="0" spc="30" dirty="0">
                <a:solidFill>
                  <a:srgbClr val="000000"/>
                </a:solidFill>
              </a:rPr>
              <a:t>System.</a:t>
            </a:r>
            <a:r>
              <a:rPr b="0" i="1" spc="30" dirty="0">
                <a:solidFill>
                  <a:srgbClr val="0000C0"/>
                </a:solidFill>
              </a:rPr>
              <a:t>out</a:t>
            </a:r>
            <a:r>
              <a:rPr b="0" i="1" spc="30" dirty="0">
                <a:solidFill>
                  <a:srgbClr val="000000"/>
                </a:solidFill>
              </a:rPr>
              <a:t>.println(</a:t>
            </a:r>
            <a:r>
              <a:rPr b="0" i="1" spc="30" dirty="0">
                <a:solidFill>
                  <a:srgbClr val="2A00FF"/>
                </a:solidFill>
              </a:rPr>
              <a:t>"@PostConstruct </a:t>
            </a:r>
            <a:r>
              <a:rPr sz="1150" b="0" spc="-190" dirty="0">
                <a:solidFill>
                  <a:srgbClr val="2A00FF"/>
                </a:solidFill>
                <a:cs typeface="Noto Sans CJK JP Regular"/>
              </a:rPr>
              <a:t>요리책 </a:t>
            </a:r>
            <a:r>
              <a:rPr sz="1150" b="0" spc="-185" dirty="0">
                <a:solidFill>
                  <a:srgbClr val="2A00FF"/>
                </a:solidFill>
                <a:cs typeface="Noto Sans CJK JP Regular"/>
              </a:rPr>
              <a:t>목록 </a:t>
            </a:r>
            <a:r>
              <a:rPr b="0" i="1" spc="180" dirty="0">
                <a:solidFill>
                  <a:srgbClr val="2A00FF"/>
                </a:solidFill>
              </a:rPr>
              <a:t>::" </a:t>
            </a:r>
            <a:r>
              <a:rPr b="0" i="1" spc="-35" dirty="0">
                <a:solidFill>
                  <a:srgbClr val="000000"/>
                </a:solidFill>
              </a:rPr>
              <a:t>+</a:t>
            </a:r>
            <a:r>
              <a:rPr b="0" i="1" spc="85" dirty="0">
                <a:solidFill>
                  <a:srgbClr val="000000"/>
                </a:solidFill>
              </a:rPr>
              <a:t> </a:t>
            </a:r>
            <a:r>
              <a:rPr b="0" i="1" spc="15" dirty="0">
                <a:solidFill>
                  <a:srgbClr val="000000"/>
                </a:solidFill>
              </a:rPr>
              <a:t>cookbook.getName());</a:t>
            </a:r>
            <a:endParaRPr sz="1150" b="0" dirty="0"/>
          </a:p>
          <a:p>
            <a:pPr marL="609600">
              <a:lnSpc>
                <a:spcPts val="1290"/>
              </a:lnSpc>
            </a:pPr>
            <a:r>
              <a:rPr b="0" spc="175" dirty="0">
                <a:solidFill>
                  <a:srgbClr val="000000"/>
                </a:solidFill>
              </a:rPr>
              <a:t>}</a:t>
            </a:r>
          </a:p>
          <a:p>
            <a:pPr marL="610870">
              <a:lnSpc>
                <a:spcPts val="1350"/>
              </a:lnSpc>
              <a:tabLst>
                <a:tab pos="4053840" algn="l"/>
              </a:tabLst>
            </a:pPr>
            <a:r>
              <a:rPr b="0" spc="30" dirty="0">
                <a:solidFill>
                  <a:srgbClr val="000000"/>
                </a:solidFill>
              </a:rPr>
              <a:t>System.</a:t>
            </a:r>
            <a:r>
              <a:rPr b="0" i="1" spc="30" dirty="0">
                <a:solidFill>
                  <a:srgbClr val="0000C0"/>
                </a:solidFill>
              </a:rPr>
              <a:t>out</a:t>
            </a:r>
            <a:r>
              <a:rPr b="0" i="1" spc="30" dirty="0">
                <a:solidFill>
                  <a:srgbClr val="000000"/>
                </a:solidFill>
              </a:rPr>
              <a:t>.println(</a:t>
            </a:r>
            <a:r>
              <a:rPr b="0" i="1" spc="30" dirty="0">
                <a:solidFill>
                  <a:srgbClr val="2A00FF"/>
                </a:solidFill>
              </a:rPr>
              <a:t>"@PostConstruct</a:t>
            </a:r>
            <a:r>
              <a:rPr b="0" i="1" spc="280" dirty="0">
                <a:solidFill>
                  <a:srgbClr val="2A00FF"/>
                </a:solidFill>
              </a:rPr>
              <a:t> </a:t>
            </a:r>
            <a:r>
              <a:rPr sz="1150" b="0" spc="-175" dirty="0">
                <a:solidFill>
                  <a:srgbClr val="2A00FF"/>
                </a:solidFill>
                <a:cs typeface="Noto Sans CJK JP Regular"/>
              </a:rPr>
              <a:t>빈      </a:t>
            </a:r>
            <a:r>
              <a:rPr sz="1150" b="0" spc="-145" dirty="0">
                <a:solidFill>
                  <a:srgbClr val="2A00FF"/>
                </a:solidFill>
                <a:cs typeface="Noto Sans CJK JP Regular"/>
              </a:rPr>
              <a:t> </a:t>
            </a:r>
            <a:r>
              <a:rPr sz="1150" b="0" spc="-185" dirty="0">
                <a:solidFill>
                  <a:srgbClr val="2A00FF"/>
                </a:solidFill>
                <a:cs typeface="Noto Sans CJK JP Regular"/>
              </a:rPr>
              <a:t>초기화시	메소드 </a:t>
            </a:r>
            <a:r>
              <a:rPr b="0" i="1" spc="240" dirty="0">
                <a:solidFill>
                  <a:srgbClr val="2A00FF"/>
                </a:solidFill>
              </a:rPr>
              <a:t>- </a:t>
            </a:r>
            <a:r>
              <a:rPr b="0" i="1" spc="-85" dirty="0">
                <a:solidFill>
                  <a:srgbClr val="2A00FF"/>
                </a:solidFill>
              </a:rPr>
              <a:t>End</a:t>
            </a:r>
            <a:r>
              <a:rPr b="0" i="1" spc="35" dirty="0">
                <a:solidFill>
                  <a:srgbClr val="2A00FF"/>
                </a:solidFill>
              </a:rPr>
              <a:t> </a:t>
            </a:r>
            <a:r>
              <a:rPr b="0" i="1" spc="204" dirty="0">
                <a:solidFill>
                  <a:srgbClr val="2A00FF"/>
                </a:solidFill>
              </a:rPr>
              <a:t>-"</a:t>
            </a:r>
            <a:r>
              <a:rPr b="0" i="1" spc="204" dirty="0">
                <a:solidFill>
                  <a:srgbClr val="000000"/>
                </a:solidFill>
              </a:rPr>
              <a:t>);</a:t>
            </a:r>
            <a:endParaRPr sz="1150" b="0" dirty="0"/>
          </a:p>
          <a:p>
            <a:pPr marL="304800">
              <a:lnSpc>
                <a:spcPts val="1305"/>
              </a:lnSpc>
            </a:pPr>
            <a:r>
              <a:rPr b="0" spc="175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6325" y="4556594"/>
            <a:ext cx="469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290" dirty="0"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9958" y="1612265"/>
            <a:ext cx="6405245" cy="244475"/>
          </a:xfrm>
          <a:custGeom>
            <a:avLst/>
            <a:gdLst/>
            <a:ahLst/>
            <a:cxnLst/>
            <a:rect l="l" t="t" r="r" b="b"/>
            <a:pathLst>
              <a:path w="6405245" h="244475">
                <a:moveTo>
                  <a:pt x="0" y="244182"/>
                </a:moveTo>
                <a:lnTo>
                  <a:pt x="6404736" y="244182"/>
                </a:lnTo>
                <a:lnTo>
                  <a:pt x="6404736" y="0"/>
                </a:lnTo>
                <a:lnTo>
                  <a:pt x="0" y="0"/>
                </a:lnTo>
                <a:lnTo>
                  <a:pt x="0" y="24418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9958" y="1612265"/>
            <a:ext cx="6405245" cy="244475"/>
          </a:xfrm>
          <a:custGeom>
            <a:avLst/>
            <a:gdLst/>
            <a:ahLst/>
            <a:cxnLst/>
            <a:rect l="l" t="t" r="r" b="b"/>
            <a:pathLst>
              <a:path w="6405245" h="244475">
                <a:moveTo>
                  <a:pt x="0" y="244182"/>
                </a:moveTo>
                <a:lnTo>
                  <a:pt x="6404736" y="244182"/>
                </a:lnTo>
                <a:lnTo>
                  <a:pt x="6404736" y="0"/>
                </a:lnTo>
                <a:lnTo>
                  <a:pt x="0" y="0"/>
                </a:lnTo>
                <a:lnTo>
                  <a:pt x="0" y="244182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133" y="1615440"/>
            <a:ext cx="6398895" cy="205184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20320" rIns="0" bIns="0" rtlCol="0">
            <a:spAutoFit/>
          </a:bodyPr>
          <a:lstStyle/>
          <a:p>
            <a:pPr marL="1866900">
              <a:lnSpc>
                <a:spcPct val="100000"/>
              </a:lnSpc>
              <a:spcBef>
                <a:spcPts val="160"/>
              </a:spcBef>
            </a:pPr>
            <a:r>
              <a:rPr sz="1200" spc="-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@PostConstruct</a:t>
            </a:r>
            <a:r>
              <a:rPr sz="1200" spc="-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200" spc="-1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 메소드</a:t>
            </a:r>
            <a:r>
              <a:rPr sz="1200" spc="-9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2676" y="5162638"/>
            <a:ext cx="6402070" cy="1130300"/>
          </a:xfrm>
          <a:custGeom>
            <a:avLst/>
            <a:gdLst/>
            <a:ahLst/>
            <a:cxnLst/>
            <a:rect l="l" t="t" r="r" b="b"/>
            <a:pathLst>
              <a:path w="6402070" h="1130300">
                <a:moveTo>
                  <a:pt x="0" y="1130198"/>
                </a:moveTo>
                <a:lnTo>
                  <a:pt x="6401943" y="1130198"/>
                </a:lnTo>
                <a:lnTo>
                  <a:pt x="6401943" y="0"/>
                </a:lnTo>
                <a:lnTo>
                  <a:pt x="0" y="0"/>
                </a:lnTo>
                <a:lnTo>
                  <a:pt x="0" y="1130198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851" y="4928743"/>
            <a:ext cx="6395720" cy="205826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20955" rIns="0" bIns="0" rtlCol="0">
            <a:spAutoFit/>
          </a:bodyPr>
          <a:lstStyle/>
          <a:p>
            <a:pPr marL="1991995">
              <a:lnSpc>
                <a:spcPct val="100000"/>
              </a:lnSpc>
              <a:spcBef>
                <a:spcPts val="165"/>
              </a:spcBef>
            </a:pPr>
            <a:r>
              <a:rPr sz="1200" spc="-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init-method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</a:t>
            </a:r>
            <a:r>
              <a:rPr sz="1200" spc="-9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76647" y="4623473"/>
            <a:ext cx="2255623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050" i="1" spc="-2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5851" y="5172925"/>
            <a:ext cx="6395720" cy="10567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794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20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"http://www.springframework.org/schema/beans"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29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</a:t>
            </a:r>
            <a:r>
              <a:rPr sz="1100" i="1" spc="28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3065" marR="1498600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"cookbookService"  </a:t>
            </a:r>
            <a:r>
              <a:rPr sz="1100" i="1" spc="3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"com.namoo.yorizori.service.impl.CookbookServiceImpl“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774065">
              <a:lnSpc>
                <a:spcPct val="100000"/>
              </a:lnSpc>
            </a:pPr>
            <a:r>
              <a:rPr sz="1100" i="1" spc="3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init-method="initCookbookService"</a:t>
            </a:r>
            <a:r>
              <a:rPr sz="1100" i="1" spc="280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2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88265">
              <a:lnSpc>
                <a:spcPct val="100000"/>
              </a:lnSpc>
              <a:tabLst>
                <a:tab pos="4804410" algn="l"/>
              </a:tabLst>
            </a:pPr>
            <a:r>
              <a:rPr sz="1100" i="1" spc="290" dirty="0" smtClean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r>
              <a:rPr lang="en-US" sz="1100" i="1" spc="290" dirty="0" smtClean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                                         </a:t>
            </a:r>
            <a:r>
              <a:rPr sz="1050" i="1" spc="-35" dirty="0" err="1" smtClean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050" i="1" spc="-20" dirty="0" smtClean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24571"/>
              </p:ext>
            </p:extLst>
          </p:nvPr>
        </p:nvGraphicFramePr>
        <p:xfrm>
          <a:off x="6861809" y="1600200"/>
          <a:ext cx="3844290" cy="3248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4290"/>
              </a:tblGrid>
              <a:tr h="240029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초기화 메소드 테스트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-11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케이스</a:t>
                      </a:r>
                      <a:r>
                        <a:rPr sz="900" b="1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762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19050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1526540">
                <a:tc>
                  <a:txBody>
                    <a:bodyPr/>
                    <a:lstStyle/>
                    <a:p>
                      <a:pPr marL="407034" marR="837565" indent="-3048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4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class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CookbookService_DI_Test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spc="-70" dirty="0">
                          <a:solidFill>
                            <a:srgbClr val="636363"/>
                          </a:solidFill>
                          <a:latin typeface="Arial"/>
                          <a:cs typeface="Arial"/>
                        </a:rPr>
                        <a:t>@Test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835" marR="379095" indent="-304800">
                        <a:lnSpc>
                          <a:spcPct val="100000"/>
                        </a:lnSpc>
                      </a:pPr>
                      <a:r>
                        <a:rPr sz="1100" b="1" spc="55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public </a:t>
                      </a:r>
                      <a:r>
                        <a:rPr sz="1100" b="1" spc="3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void </a:t>
                      </a:r>
                      <a:r>
                        <a:rPr sz="1100" b="1" spc="45" dirty="0">
                          <a:latin typeface="Arial"/>
                          <a:cs typeface="Arial"/>
                        </a:rPr>
                        <a:t>testInitCookbookServicee() </a:t>
                      </a:r>
                      <a:r>
                        <a:rPr sz="1100" b="1" spc="175" dirty="0">
                          <a:latin typeface="Arial"/>
                          <a:cs typeface="Arial"/>
                        </a:rPr>
                        <a:t>{  </a:t>
                      </a:r>
                      <a:r>
                        <a:rPr sz="1100" b="1" spc="35" dirty="0">
                          <a:latin typeface="Arial"/>
                          <a:cs typeface="Arial"/>
                        </a:rPr>
                        <a:t>ApplicationContext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ac 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b="1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20" dirty="0">
                          <a:solidFill>
                            <a:srgbClr val="7E0054"/>
                          </a:solidFill>
                          <a:latin typeface="Arial"/>
                          <a:cs typeface="Arial"/>
                        </a:rPr>
                        <a:t>new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11835" marR="610870" indent="152400">
                        <a:lnSpc>
                          <a:spcPct val="100000"/>
                        </a:lnSpc>
                      </a:pPr>
                      <a:r>
                        <a:rPr sz="1100" b="1" spc="20" dirty="0">
                          <a:latin typeface="Arial"/>
                          <a:cs typeface="Arial"/>
                        </a:rPr>
                        <a:t>ClassPathXmlApplicationContext(  </a:t>
                      </a:r>
                      <a:r>
                        <a:rPr sz="1100" b="1" spc="60" dirty="0">
                          <a:solidFill>
                            <a:srgbClr val="2A00FF"/>
                          </a:solidFill>
                          <a:latin typeface="Arial"/>
                          <a:cs typeface="Arial"/>
                        </a:rPr>
                        <a:t>"applicationContext.xml"</a:t>
                      </a:r>
                      <a:r>
                        <a:rPr sz="1100" b="1" spc="60" dirty="0">
                          <a:latin typeface="Arial"/>
                          <a:cs typeface="Arial"/>
                        </a:rPr>
                        <a:t>);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07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}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190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spc="-114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수행결과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477188"/>
                    </a:solidFill>
                  </a:tcPr>
                </a:tc>
              </a:tr>
              <a:tr h="12617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spc="-30" dirty="0">
                          <a:latin typeface="Trebuchet MS"/>
                          <a:cs typeface="Trebuchet MS"/>
                        </a:rPr>
                        <a:t>ApplicationContext</a:t>
                      </a:r>
                      <a:r>
                        <a:rPr sz="1000" spc="-30" dirty="0">
                          <a:latin typeface="Noto Sans CJK JP Regular"/>
                          <a:cs typeface="Noto Sans CJK JP Regular"/>
                        </a:rPr>
                        <a:t>가 </a:t>
                      </a:r>
                      <a:r>
                        <a:rPr sz="1000" spc="-55" dirty="0">
                          <a:latin typeface="Trebuchet MS"/>
                          <a:cs typeface="Trebuchet MS"/>
                        </a:rPr>
                        <a:t>Bean</a:t>
                      </a:r>
                      <a:r>
                        <a:rPr sz="1000" spc="-55" dirty="0">
                          <a:latin typeface="Noto Sans CJK JP Regular"/>
                          <a:cs typeface="Noto Sans CJK JP Regular"/>
                        </a:rPr>
                        <a:t>생성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및 </a:t>
                      </a:r>
                      <a:r>
                        <a:rPr sz="1000" spc="70" dirty="0">
                          <a:latin typeface="Trebuchet MS"/>
                          <a:cs typeface="Trebuchet MS"/>
                        </a:rPr>
                        <a:t>DI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설정 후 </a:t>
                      </a:r>
                      <a:r>
                        <a:rPr sz="1000" spc="-15" dirty="0">
                          <a:latin typeface="Trebuchet MS"/>
                          <a:cs typeface="Trebuchet MS"/>
                        </a:rPr>
                        <a:t>initCookbookService</a:t>
                      </a:r>
                      <a:r>
                        <a:rPr sz="10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메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소드를 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호출하여</a:t>
                      </a:r>
                      <a:r>
                        <a:rPr sz="1000" spc="-120" dirty="0">
                          <a:latin typeface="Trebuchet MS"/>
                          <a:cs typeface="Trebuchet MS"/>
                        </a:rPr>
                        <a:t>,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요리책목록을 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console </a:t>
                      </a:r>
                      <a:r>
                        <a:rPr sz="1000" spc="-135" dirty="0">
                          <a:latin typeface="Noto Sans CJK JP Regular"/>
                          <a:cs typeface="Noto Sans CJK JP Regular"/>
                        </a:rPr>
                        <a:t>창에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출력합니다</a:t>
                      </a:r>
                      <a:r>
                        <a:rPr sz="1000" spc="-125" dirty="0">
                          <a:latin typeface="Trebuchet MS"/>
                          <a:cs typeface="Trebuchet MS"/>
                        </a:rPr>
                        <a:t>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8900" marR="922019">
                        <a:lnSpc>
                          <a:spcPct val="99500"/>
                        </a:lnSpc>
                        <a:tabLst>
                          <a:tab pos="1845945" algn="l"/>
                          <a:tab pos="2286635" algn="l"/>
                        </a:tabLst>
                      </a:pPr>
                      <a:r>
                        <a:rPr sz="1000" b="1" spc="-15" dirty="0">
                          <a:latin typeface="Arial"/>
                          <a:cs typeface="Arial"/>
                        </a:rPr>
                        <a:t>@PostConstruct</a:t>
                      </a:r>
                      <a:r>
                        <a:rPr sz="1000" b="1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빈    </a:t>
                      </a:r>
                      <a:r>
                        <a:rPr sz="1000" spc="-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초기화시	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메소드	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1000" b="1" spc="90" dirty="0">
                          <a:latin typeface="Arial"/>
                          <a:cs typeface="Arial"/>
                        </a:rPr>
                        <a:t>Start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- 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@PostConstruct 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요리책 목록 </a:t>
                      </a:r>
                      <a:r>
                        <a:rPr sz="1000" b="1" spc="-30" dirty="0">
                          <a:latin typeface="Arial"/>
                          <a:cs typeface="Arial"/>
                        </a:rPr>
                        <a:t>::</a:t>
                      </a:r>
                      <a:r>
                        <a:rPr sz="1000" spc="-30" dirty="0">
                          <a:latin typeface="Noto Sans CJK JP Regular"/>
                          <a:cs typeface="Noto Sans CJK JP Regular"/>
                        </a:rPr>
                        <a:t>요리조리북  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@PostConstruct</a:t>
                      </a:r>
                      <a:r>
                        <a:rPr sz="1000" b="1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빈    </a:t>
                      </a:r>
                      <a:r>
                        <a:rPr sz="1000" spc="-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-125" dirty="0">
                          <a:latin typeface="Noto Sans CJK JP Regular"/>
                          <a:cs typeface="Noto Sans CJK JP Regular"/>
                        </a:rPr>
                        <a:t>초기화시	</a:t>
                      </a:r>
                      <a:r>
                        <a:rPr sz="1000" spc="-120" dirty="0">
                          <a:latin typeface="Noto Sans CJK JP Regular"/>
                          <a:cs typeface="Noto Sans CJK JP Regular"/>
                        </a:rPr>
                        <a:t>메소드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1000" b="1" spc="-85" dirty="0">
                          <a:latin typeface="Arial"/>
                          <a:cs typeface="Arial"/>
                        </a:rPr>
                        <a:t>End</a:t>
                      </a:r>
                      <a:r>
                        <a:rPr sz="1000" b="1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2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210" dirty="0">
                          <a:latin typeface="Trebuchet MS"/>
                          <a:cs typeface="Trebuchet MS"/>
                        </a:rPr>
                        <a:t> 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752182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2.5 </a:t>
            </a:r>
            <a:r>
              <a:rPr sz="2200" spc="155" dirty="0">
                <a:cs typeface="Noto Sans CJK JP Regular"/>
              </a:rPr>
              <a:t>스프링 </a:t>
            </a:r>
            <a:r>
              <a:rPr sz="2200" spc="170" dirty="0">
                <a:cs typeface="Noto Sans CJK JP Regular"/>
              </a:rPr>
              <a:t>빈 </a:t>
            </a:r>
            <a:r>
              <a:rPr sz="2200" spc="35" dirty="0">
                <a:cs typeface="Noto Sans CJK JP Regular"/>
              </a:rPr>
              <a:t>Scope </a:t>
            </a:r>
            <a:r>
              <a:rPr sz="2200" spc="-35" dirty="0">
                <a:cs typeface="Noto Sans CJK JP Regular"/>
              </a:rPr>
              <a:t>(4/4)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빈의 제거</a:t>
            </a:r>
            <a:r>
              <a:rPr sz="2200" spc="85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메소드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8024495" cy="67326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XML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방식으로 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설정하였다면  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빈에  </a:t>
            </a:r>
            <a:r>
              <a:rPr sz="1800" spc="-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destroy-method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속성에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제거 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메소드를 </a:t>
            </a:r>
            <a:r>
              <a:rPr sz="1800" spc="-1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어노테이션방식으로  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선언한 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경우</a:t>
            </a:r>
            <a:r>
              <a:rPr sz="1800" spc="-19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  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클래스의 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초기화 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메소드에  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@PreDestroy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</a:t>
            </a:r>
            <a:r>
              <a:rPr sz="1800" spc="-1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추가합니다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4226" y="1834095"/>
            <a:ext cx="6405245" cy="3032125"/>
          </a:xfrm>
          <a:custGeom>
            <a:avLst/>
            <a:gdLst/>
            <a:ahLst/>
            <a:cxnLst/>
            <a:rect l="l" t="t" r="r" b="b"/>
            <a:pathLst>
              <a:path w="6405245" h="3032125">
                <a:moveTo>
                  <a:pt x="0" y="3031871"/>
                </a:moveTo>
                <a:lnTo>
                  <a:pt x="6404736" y="3031871"/>
                </a:lnTo>
                <a:lnTo>
                  <a:pt x="6404736" y="0"/>
                </a:lnTo>
                <a:lnTo>
                  <a:pt x="0" y="0"/>
                </a:lnTo>
                <a:lnTo>
                  <a:pt x="0" y="3031871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7401" y="1600200"/>
            <a:ext cx="6398895" cy="205184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20320" rIns="0" bIns="0" rtlCol="0">
            <a:spAutoFit/>
          </a:bodyPr>
          <a:lstStyle/>
          <a:p>
            <a:pPr marL="2014855">
              <a:lnSpc>
                <a:spcPct val="100000"/>
              </a:lnSpc>
              <a:spcBef>
                <a:spcPts val="160"/>
              </a:spcBef>
            </a:pPr>
            <a:r>
              <a:rPr sz="1200" spc="-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@preDestroy</a:t>
            </a:r>
            <a:r>
              <a:rPr sz="1200" spc="-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제거 메소드</a:t>
            </a:r>
            <a:r>
              <a:rPr sz="1200" spc="-4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894" y="5147398"/>
            <a:ext cx="6402070" cy="1130300"/>
          </a:xfrm>
          <a:custGeom>
            <a:avLst/>
            <a:gdLst/>
            <a:ahLst/>
            <a:cxnLst/>
            <a:rect l="l" t="t" r="r" b="b"/>
            <a:pathLst>
              <a:path w="6402070" h="1130300">
                <a:moveTo>
                  <a:pt x="0" y="1130198"/>
                </a:moveTo>
                <a:lnTo>
                  <a:pt x="6401942" y="1130198"/>
                </a:lnTo>
                <a:lnTo>
                  <a:pt x="6401942" y="0"/>
                </a:lnTo>
                <a:lnTo>
                  <a:pt x="0" y="0"/>
                </a:lnTo>
                <a:lnTo>
                  <a:pt x="0" y="113019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26894" y="5147398"/>
            <a:ext cx="6402070" cy="1130300"/>
          </a:xfrm>
          <a:custGeom>
            <a:avLst/>
            <a:gdLst/>
            <a:ahLst/>
            <a:cxnLst/>
            <a:rect l="l" t="t" r="r" b="b"/>
            <a:pathLst>
              <a:path w="6402070" h="1130300">
                <a:moveTo>
                  <a:pt x="0" y="1130198"/>
                </a:moveTo>
                <a:lnTo>
                  <a:pt x="6401942" y="1130198"/>
                </a:lnTo>
                <a:lnTo>
                  <a:pt x="6401942" y="0"/>
                </a:lnTo>
                <a:lnTo>
                  <a:pt x="0" y="0"/>
                </a:lnTo>
                <a:lnTo>
                  <a:pt x="0" y="1130198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4133" y="5865203"/>
            <a:ext cx="533400" cy="165100"/>
          </a:xfrm>
          <a:custGeom>
            <a:avLst/>
            <a:gdLst/>
            <a:ahLst/>
            <a:cxnLst/>
            <a:rect l="l" t="t" r="r" b="b"/>
            <a:pathLst>
              <a:path w="533400" h="165100">
                <a:moveTo>
                  <a:pt x="0" y="164591"/>
                </a:moveTo>
                <a:lnTo>
                  <a:pt x="533399" y="164591"/>
                </a:lnTo>
                <a:lnTo>
                  <a:pt x="533399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solidFill>
            <a:srgbClr val="E8F1FD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5634" y="5865203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76200">
            <a:solidFill>
              <a:srgbClr val="E8F1FD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3734" y="5865203"/>
            <a:ext cx="457200" cy="165100"/>
          </a:xfrm>
          <a:custGeom>
            <a:avLst/>
            <a:gdLst/>
            <a:ahLst/>
            <a:cxnLst/>
            <a:rect l="l" t="t" r="r" b="b"/>
            <a:pathLst>
              <a:path w="457200" h="165100">
                <a:moveTo>
                  <a:pt x="0" y="164591"/>
                </a:moveTo>
                <a:lnTo>
                  <a:pt x="457200" y="164591"/>
                </a:lnTo>
                <a:lnTo>
                  <a:pt x="457200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solidFill>
            <a:srgbClr val="E8F1FD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09034" y="5865203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76200">
            <a:solidFill>
              <a:srgbClr val="E8F1FD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47134" y="5865203"/>
            <a:ext cx="1828800" cy="165100"/>
          </a:xfrm>
          <a:custGeom>
            <a:avLst/>
            <a:gdLst/>
            <a:ahLst/>
            <a:cxnLst/>
            <a:rect l="l" t="t" r="r" b="b"/>
            <a:pathLst>
              <a:path w="1828800" h="165100">
                <a:moveTo>
                  <a:pt x="0" y="164591"/>
                </a:moveTo>
                <a:lnTo>
                  <a:pt x="1828800" y="164591"/>
                </a:lnTo>
                <a:lnTo>
                  <a:pt x="1828800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solidFill>
            <a:srgbClr val="E8F1FD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588" y="5172570"/>
            <a:ext cx="496824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0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beans </a:t>
            </a:r>
            <a:r>
              <a:rPr sz="1100" spc="1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xmlns</a:t>
            </a:r>
            <a:r>
              <a:rPr sz="1100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  <a:hlinkClick r:id="rId2"/>
              </a:rPr>
              <a:t>"http://www.springframework.org/schema/beans"</a:t>
            </a:r>
            <a:r>
              <a:rPr sz="1100" i="1" spc="1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29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</a:t>
            </a:r>
            <a:r>
              <a:rPr sz="1100" i="1" spc="24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-4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1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04800" marR="159385">
              <a:lnSpc>
                <a:spcPct val="100000"/>
              </a:lnSpc>
            </a:pPr>
            <a:r>
              <a:rPr sz="1100" spc="-4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&lt;</a:t>
            </a:r>
            <a:r>
              <a:rPr sz="1100" spc="-45" dirty="0">
                <a:solidFill>
                  <a:srgbClr val="3E7E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bean </a:t>
            </a:r>
            <a:r>
              <a:rPr sz="1100" spc="5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id</a:t>
            </a: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"cookbookService"  </a:t>
            </a:r>
            <a:r>
              <a:rPr sz="1100" i="1" spc="30" dirty="0">
                <a:solidFill>
                  <a:srgbClr val="7E007E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=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"com.namoo.yorizori.service.impl.CookbookServiceImpl“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685800">
              <a:lnSpc>
                <a:spcPct val="100000"/>
              </a:lnSpc>
            </a:pPr>
            <a:r>
              <a:rPr sz="1100" spc="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destroy-method=</a:t>
            </a:r>
            <a:r>
              <a:rPr sz="1100" i="1" spc="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"destroyCookbookService"</a:t>
            </a:r>
            <a:r>
              <a:rPr sz="1100" i="1" spc="5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/&gt;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588" y="6294526"/>
            <a:ext cx="46990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i="1" spc="290" dirty="0">
                <a:solidFill>
                  <a:srgbClr val="00808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......</a:t>
            </a:r>
            <a:endParaRPr sz="1100">
              <a:latin typeface="가는각진제목체" pitchFamily="18" charset="-127"/>
              <a:ea typeface="가는각진제목체" pitchFamily="18" charset="-127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6894" y="4910328"/>
            <a:ext cx="6402070" cy="244475"/>
          </a:xfrm>
          <a:custGeom>
            <a:avLst/>
            <a:gdLst/>
            <a:ahLst/>
            <a:cxnLst/>
            <a:rect l="l" t="t" r="r" b="b"/>
            <a:pathLst>
              <a:path w="6402070" h="244475">
                <a:moveTo>
                  <a:pt x="0" y="244182"/>
                </a:moveTo>
                <a:lnTo>
                  <a:pt x="6401942" y="244182"/>
                </a:lnTo>
                <a:lnTo>
                  <a:pt x="6401942" y="0"/>
                </a:lnTo>
                <a:lnTo>
                  <a:pt x="0" y="0"/>
                </a:lnTo>
                <a:lnTo>
                  <a:pt x="0" y="244182"/>
                </a:lnTo>
                <a:close/>
              </a:path>
            </a:pathLst>
          </a:custGeom>
          <a:ln w="635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30069" y="4913503"/>
            <a:ext cx="6395720" cy="205826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20955" rIns="0" bIns="0" rtlCol="0">
            <a:spAutoFit/>
          </a:bodyPr>
          <a:lstStyle/>
          <a:p>
            <a:pPr marL="1922145">
              <a:lnSpc>
                <a:spcPct val="100000"/>
              </a:lnSpc>
              <a:spcBef>
                <a:spcPts val="165"/>
              </a:spcBef>
            </a:pPr>
            <a:r>
              <a:rPr sz="1200" spc="-6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destroy-method </a:t>
            </a:r>
            <a:r>
              <a:rPr sz="1200" spc="-15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사용자 제거 </a:t>
            </a:r>
            <a:r>
              <a:rPr sz="1200" spc="-16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</a:t>
            </a:r>
            <a:r>
              <a:rPr sz="1200" spc="-9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5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설정</a:t>
            </a:r>
            <a:r>
              <a:rPr sz="1200" spc="-30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27401" y="1844383"/>
            <a:ext cx="6398895" cy="301879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730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15"/>
              </a:spcBef>
            </a:pPr>
            <a:r>
              <a:rPr sz="1100" spc="-125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@Component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88265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4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class </a:t>
            </a:r>
            <a:r>
              <a:rPr sz="1100" spc="-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CookbookServiceImpl </a:t>
            </a:r>
            <a:r>
              <a:rPr sz="1100" spc="-1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implements 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CookbookService</a:t>
            </a:r>
            <a:r>
              <a:rPr sz="1100" spc="8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1100" spc="-50" dirty="0">
                <a:solidFill>
                  <a:srgbClr val="636363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@Autowired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1100" spc="8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private </a:t>
            </a:r>
            <a:r>
              <a:rPr sz="1100" spc="-80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-4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1100" spc="-35" dirty="0">
                <a:solidFill>
                  <a:srgbClr val="FF000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@PreDestroy</a:t>
            </a:r>
            <a:endParaRPr sz="1100" dirty="0">
              <a:solidFill>
                <a:srgbClr val="FF0000"/>
              </a:solidFill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1100" spc="55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public </a:t>
            </a:r>
            <a:r>
              <a:rPr sz="1100" spc="3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void </a:t>
            </a:r>
            <a:r>
              <a:rPr sz="1100" spc="10" dirty="0">
                <a:latin typeface="가는각진제목체" pitchFamily="18" charset="-127"/>
                <a:ea typeface="가는각진제목체" pitchFamily="18" charset="-127"/>
                <a:cs typeface="Arial"/>
              </a:rPr>
              <a:t>destroyCookbookService()</a:t>
            </a:r>
            <a:r>
              <a:rPr sz="1100" spc="75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697865">
              <a:lnSpc>
                <a:spcPts val="1305"/>
              </a:lnSpc>
            </a:pPr>
            <a:r>
              <a:rPr sz="1100" spc="290" dirty="0">
                <a:solidFill>
                  <a:srgbClr val="3E7E5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//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697865" marR="1852295" indent="1270">
              <a:lnSpc>
                <a:spcPct val="98700"/>
              </a:lnSpc>
              <a:spcBef>
                <a:spcPts val="5"/>
              </a:spcBef>
              <a:tabLst>
                <a:tab pos="3619500" algn="l"/>
              </a:tabLst>
            </a:pPr>
            <a:r>
              <a:rPr sz="1100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System.</a:t>
            </a:r>
            <a:r>
              <a:rPr sz="1100" i="1" spc="3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out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.println(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"@PreDestroy</a:t>
            </a:r>
            <a:r>
              <a:rPr sz="1100" i="1" spc="29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50" spc="-18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	</a:t>
            </a:r>
            <a:r>
              <a:rPr sz="1100" i="1" spc="24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 </a:t>
            </a:r>
            <a:r>
              <a:rPr sz="1100" i="1" spc="10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Start </a:t>
            </a:r>
            <a:r>
              <a:rPr sz="1100" i="1" spc="204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-"</a:t>
            </a:r>
            <a:r>
              <a:rPr sz="1100" i="1" spc="204" dirty="0">
                <a:latin typeface="가는각진제목체" pitchFamily="18" charset="-127"/>
                <a:ea typeface="가는각진제목체" pitchFamily="18" charset="-127"/>
                <a:cs typeface="Arial"/>
              </a:rPr>
              <a:t>);  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Arial"/>
              </a:rPr>
              <a:t>List&lt;Cookbook&gt; </a:t>
            </a:r>
            <a:r>
              <a:rPr sz="1100" spc="-50" dirty="0">
                <a:latin typeface="가는각진제목체" pitchFamily="18" charset="-127"/>
                <a:ea typeface="가는각진제목체" pitchFamily="18" charset="-127"/>
                <a:cs typeface="Arial"/>
              </a:rPr>
              <a:t>books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Arial"/>
              </a:rPr>
              <a:t>= </a:t>
            </a:r>
            <a:r>
              <a:rPr sz="1100" spc="55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cookbookDao</a:t>
            </a:r>
            <a:r>
              <a:rPr sz="1100" spc="55" dirty="0">
                <a:latin typeface="가는각진제목체" pitchFamily="18" charset="-127"/>
                <a:ea typeface="가는각진제목체" pitchFamily="18" charset="-127"/>
                <a:cs typeface="Arial"/>
              </a:rPr>
              <a:t>.retrieveAll();  </a:t>
            </a:r>
            <a:r>
              <a:rPr sz="1100" spc="110" dirty="0">
                <a:solidFill>
                  <a:srgbClr val="7E0054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for </a:t>
            </a:r>
            <a:r>
              <a:rPr sz="1100" spc="-45" dirty="0">
                <a:latin typeface="가는각진제목체" pitchFamily="18" charset="-127"/>
                <a:ea typeface="가는각진제목체" pitchFamily="18" charset="-127"/>
                <a:cs typeface="Arial"/>
              </a:rPr>
              <a:t>(Cookbook </a:t>
            </a:r>
            <a:r>
              <a:rPr sz="1100" spc="-5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 </a:t>
            </a:r>
            <a:r>
              <a:rPr sz="1100" spc="240" dirty="0">
                <a:latin typeface="가는각진제목체" pitchFamily="18" charset="-127"/>
                <a:ea typeface="가는각진제목체" pitchFamily="18" charset="-127"/>
                <a:cs typeface="Arial"/>
              </a:rPr>
              <a:t>: </a:t>
            </a: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Arial"/>
              </a:rPr>
              <a:t>books)</a:t>
            </a:r>
            <a:r>
              <a:rPr sz="110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{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1004569">
              <a:lnSpc>
                <a:spcPts val="1340"/>
              </a:lnSpc>
            </a:pPr>
            <a:r>
              <a:rPr sz="1100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System.</a:t>
            </a:r>
            <a:r>
              <a:rPr sz="1100" i="1" spc="35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out</a:t>
            </a:r>
            <a:r>
              <a:rPr sz="1100" i="1" spc="35" dirty="0">
                <a:latin typeface="가는각진제목체" pitchFamily="18" charset="-127"/>
                <a:ea typeface="가는각진제목체" pitchFamily="18" charset="-127"/>
                <a:cs typeface="Arial"/>
              </a:rPr>
              <a:t>.println(</a:t>
            </a:r>
            <a:r>
              <a:rPr sz="1100" i="1" spc="3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"@PreDestroy </a:t>
            </a:r>
            <a:r>
              <a:rPr sz="1150" spc="-18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요리책 목록 </a:t>
            </a:r>
            <a:r>
              <a:rPr sz="1100" i="1" spc="19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::" </a:t>
            </a:r>
            <a:r>
              <a:rPr sz="1100" i="1" spc="-35" dirty="0">
                <a:latin typeface="가는각진제목체" pitchFamily="18" charset="-127"/>
                <a:ea typeface="가는각진제목체" pitchFamily="18" charset="-127"/>
                <a:cs typeface="Arial"/>
              </a:rPr>
              <a:t>+</a:t>
            </a:r>
            <a:r>
              <a:rPr sz="1100" i="1" spc="-30" dirty="0"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15" dirty="0">
                <a:latin typeface="가는각진제목체" pitchFamily="18" charset="-127"/>
                <a:ea typeface="가는각진제목체" pitchFamily="18" charset="-127"/>
                <a:cs typeface="Arial"/>
              </a:rPr>
              <a:t>cookbook.getName());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697865">
              <a:lnSpc>
                <a:spcPts val="1290"/>
              </a:lnSpc>
            </a:pPr>
            <a:r>
              <a:rPr sz="1100" spc="175" dirty="0">
                <a:latin typeface="가는각진제목체" pitchFamily="18" charset="-127"/>
                <a:ea typeface="가는각진제목체" pitchFamily="18" charset="-127"/>
                <a:cs typeface="Arial"/>
              </a:rPr>
              <a:t>}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699770">
              <a:lnSpc>
                <a:spcPts val="1350"/>
              </a:lnSpc>
            </a:pPr>
            <a:r>
              <a:rPr sz="1100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System.</a:t>
            </a:r>
            <a:r>
              <a:rPr sz="1100" i="1" spc="30" dirty="0">
                <a:solidFill>
                  <a:srgbClr val="0000C0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out</a:t>
            </a:r>
            <a:r>
              <a:rPr sz="1100" i="1" spc="30" dirty="0">
                <a:latin typeface="가는각진제목체" pitchFamily="18" charset="-127"/>
                <a:ea typeface="가는각진제목체" pitchFamily="18" charset="-127"/>
                <a:cs typeface="Arial"/>
              </a:rPr>
              <a:t>.println(</a:t>
            </a:r>
            <a:r>
              <a:rPr sz="1100" i="1" spc="3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"@PreDestroy </a:t>
            </a:r>
            <a:r>
              <a:rPr sz="1150" spc="-18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메소드 </a:t>
            </a:r>
            <a:r>
              <a:rPr sz="1100" i="1" spc="240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 </a:t>
            </a:r>
            <a:r>
              <a:rPr sz="1100" i="1" spc="-8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End</a:t>
            </a:r>
            <a:r>
              <a:rPr sz="1100" i="1" spc="-25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 </a:t>
            </a:r>
            <a:r>
              <a:rPr sz="1100" i="1" spc="204" dirty="0">
                <a:solidFill>
                  <a:srgbClr val="2A00FF"/>
                </a:solidFill>
                <a:latin typeface="가는각진제목체" pitchFamily="18" charset="-127"/>
                <a:ea typeface="가는각진제목체" pitchFamily="18" charset="-127"/>
                <a:cs typeface="Arial"/>
              </a:rPr>
              <a:t>-"</a:t>
            </a:r>
            <a:r>
              <a:rPr sz="1100" i="1" spc="204" dirty="0">
                <a:latin typeface="가는각진제목체" pitchFamily="18" charset="-127"/>
                <a:ea typeface="가는각진제목체" pitchFamily="18" charset="-127"/>
                <a:cs typeface="Arial"/>
              </a:rPr>
              <a:t>);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L="393065">
              <a:lnSpc>
                <a:spcPts val="1305"/>
              </a:lnSpc>
            </a:pPr>
            <a:r>
              <a:rPr sz="1100" spc="270" dirty="0">
                <a:latin typeface="가는각진제목체" pitchFamily="18" charset="-127"/>
                <a:ea typeface="가는각진제목체" pitchFamily="18" charset="-127"/>
                <a:cs typeface="Arial"/>
              </a:rPr>
              <a:t>}......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Arial"/>
            </a:endParaRPr>
          </a:p>
          <a:p>
            <a:pPr marR="53975" algn="r">
              <a:lnSpc>
                <a:spcPct val="100000"/>
              </a:lnSpc>
              <a:spcBef>
                <a:spcPts val="810"/>
              </a:spcBef>
            </a:pP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050" i="1" spc="-5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i="1" spc="-7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.java</a:t>
            </a:r>
            <a:r>
              <a:rPr sz="1050" i="1" spc="-40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43701" y="6335234"/>
            <a:ext cx="1932686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i="1" spc="-3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CookbookServiceImpl</a:t>
            </a:r>
            <a:r>
              <a:rPr sz="1050" i="1" spc="-2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i="1" spc="-6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.xml</a:t>
            </a:r>
            <a:r>
              <a:rPr sz="1050" i="1" spc="-105" dirty="0">
                <a:solidFill>
                  <a:srgbClr val="7E7E7E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513" y="719962"/>
            <a:ext cx="7947025" cy="0"/>
          </a:xfrm>
          <a:custGeom>
            <a:avLst/>
            <a:gdLst/>
            <a:ahLst/>
            <a:cxnLst/>
            <a:rect l="l" t="t" r="r" b="b"/>
            <a:pathLst>
              <a:path w="7947025">
                <a:moveTo>
                  <a:pt x="0" y="0"/>
                </a:moveTo>
                <a:lnTo>
                  <a:pt x="7946771" y="0"/>
                </a:lnTo>
              </a:path>
            </a:pathLst>
          </a:custGeom>
          <a:ln w="635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766" y="719962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5">
                <a:moveTo>
                  <a:pt x="0" y="0"/>
                </a:moveTo>
                <a:lnTo>
                  <a:pt x="401701" y="0"/>
                </a:lnTo>
              </a:path>
            </a:pathLst>
          </a:custGeom>
          <a:ln w="6350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9467" y="719962"/>
            <a:ext cx="804545" cy="0"/>
          </a:xfrm>
          <a:custGeom>
            <a:avLst/>
            <a:gdLst/>
            <a:ahLst/>
            <a:cxnLst/>
            <a:rect l="l" t="t" r="r" b="b"/>
            <a:pathLst>
              <a:path w="804544">
                <a:moveTo>
                  <a:pt x="0" y="0"/>
                </a:moveTo>
                <a:lnTo>
                  <a:pt x="804367" y="0"/>
                </a:lnTo>
              </a:path>
            </a:pathLst>
          </a:custGeom>
          <a:ln w="635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835" y="719962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>
                <a:moveTo>
                  <a:pt x="0" y="0"/>
                </a:moveTo>
                <a:lnTo>
                  <a:pt x="1360678" y="0"/>
                </a:lnTo>
              </a:path>
            </a:pathLst>
          </a:custGeom>
          <a:ln w="63500">
            <a:solidFill>
              <a:srgbClr val="666633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2604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1.1 </a:t>
            </a:r>
            <a:r>
              <a:rPr sz="2200" spc="155" dirty="0">
                <a:cs typeface="Noto Sans CJK JP Regular"/>
              </a:rPr>
              <a:t>스프링 등장</a:t>
            </a:r>
            <a:r>
              <a:rPr sz="2200" spc="-12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배경</a:t>
            </a:r>
            <a:endParaRPr sz="2200" dirty="0"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0485" y="890498"/>
            <a:ext cx="4968494" cy="534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923" y="916446"/>
            <a:ext cx="5663378" cy="3426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27991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2.6</a:t>
            </a:r>
            <a:r>
              <a:rPr sz="2200" spc="114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요약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4765"/>
            <a:ext cx="7937500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Spring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대표적인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특징은 </a:t>
            </a:r>
            <a:r>
              <a:rPr sz="18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IOC(Inversion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of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Control)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입니다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Spring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은 </a:t>
            </a:r>
            <a:r>
              <a:rPr sz="1800" spc="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구현하는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대표적인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방법으로  </a:t>
            </a:r>
            <a:r>
              <a:rPr sz="18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DI(Dependency 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Injection)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</a:t>
            </a:r>
            <a:r>
              <a:rPr sz="1800" spc="-25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사용합니다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Spring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은 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</a:t>
            </a:r>
            <a:r>
              <a:rPr sz="18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컨테이너에게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빈을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생성하고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주입하는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역할을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위임합니다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Spring </a:t>
            </a:r>
            <a:r>
              <a:rPr sz="1800" spc="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IOC/DI</a:t>
            </a:r>
            <a:r>
              <a:rPr sz="1800" spc="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이용하여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느슨한  결합을  실현할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053" y="2384932"/>
            <a:ext cx="8474964" cy="2670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스프링 버전 변경</a:t>
            </a:r>
            <a:r>
              <a:rPr lang="en-US" altLang="ko-KR" dirty="0" smtClean="0"/>
              <a:t>(pom.xml)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454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400" dirty="0"/>
              <a:t>&lt;properties&gt;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java-version&gt;1.8&lt;/java-version</a:t>
            </a:r>
            <a:r>
              <a:rPr lang="en-US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org.springframework</a:t>
            </a:r>
            <a:r>
              <a:rPr lang="en-US" altLang="ko-KR" sz="1400" dirty="0">
                <a:solidFill>
                  <a:srgbClr val="FF0000"/>
                </a:solidFill>
              </a:rPr>
              <a:t>-version&gt;5.0.10.RELEASE&lt;/</a:t>
            </a:r>
            <a:r>
              <a:rPr lang="en-US" altLang="ko-KR" sz="1400" dirty="0" err="1">
                <a:solidFill>
                  <a:srgbClr val="FF0000"/>
                </a:solidFill>
              </a:rPr>
              <a:t>org.springframework</a:t>
            </a:r>
            <a:r>
              <a:rPr lang="en-US" altLang="ko-KR" sz="1400" dirty="0">
                <a:solidFill>
                  <a:srgbClr val="FF0000"/>
                </a:solidFill>
              </a:rPr>
              <a:t>-version</a:t>
            </a:r>
            <a:r>
              <a:rPr lang="en-US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 err="1"/>
              <a:t>org.aspectj</a:t>
            </a:r>
            <a:r>
              <a:rPr lang="en-US" altLang="ko-KR" sz="1400" dirty="0"/>
              <a:t>-version&gt;1.6.10&lt;/</a:t>
            </a:r>
            <a:r>
              <a:rPr lang="en-US" altLang="ko-KR" sz="1400" dirty="0" err="1"/>
              <a:t>org.aspectj</a:t>
            </a:r>
            <a:r>
              <a:rPr lang="en-US" altLang="ko-KR" sz="1400" dirty="0"/>
              <a:t>-version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org.slf4j-version&gt;1.6.6&lt;/org.slf4j-version&gt;</a:t>
            </a:r>
          </a:p>
          <a:p>
            <a:r>
              <a:rPr lang="en-US" altLang="ko-KR" sz="1400" dirty="0"/>
              <a:t>&lt;/properties</a:t>
            </a:r>
            <a:r>
              <a:rPr lang="en-US" altLang="ko-KR" sz="1400" dirty="0" smtClean="0"/>
              <a:t>&gt;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/>
              <a:t>&lt;plugin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 err="1"/>
              <a:t>groupId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org.apache.maven.plugins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groupId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 err="1"/>
              <a:t>artifactId</a:t>
            </a:r>
            <a:r>
              <a:rPr lang="en-US" altLang="ko-KR" sz="1400" dirty="0"/>
              <a:t>&gt;maven-compiler-plugin&lt;/</a:t>
            </a:r>
            <a:r>
              <a:rPr lang="en-US" altLang="ko-KR" sz="1400" dirty="0" err="1"/>
              <a:t>artifactId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version&gt;3.5.1&lt;/version</a:t>
            </a:r>
            <a:r>
              <a:rPr lang="en-US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configuration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source&gt;1.8&lt;/source</a:t>
            </a:r>
            <a:r>
              <a:rPr lang="en-US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&lt;</a:t>
            </a:r>
            <a:r>
              <a:rPr lang="en-US" altLang="ko-KR" sz="1400" dirty="0">
                <a:solidFill>
                  <a:srgbClr val="FF0000"/>
                </a:solidFill>
              </a:rPr>
              <a:t>target&gt;1.8&lt;/target</a:t>
            </a:r>
            <a:r>
              <a:rPr lang="en-US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compilerArgument</a:t>
            </a:r>
            <a:r>
              <a:rPr lang="en-US" altLang="ko-KR" sz="1400" dirty="0"/>
              <a:t>&gt;-</a:t>
            </a:r>
            <a:r>
              <a:rPr lang="en-US" altLang="ko-KR" sz="1400" dirty="0" err="1"/>
              <a:t>Xlint:all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compilerArgument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showWarnings</a:t>
            </a:r>
            <a:r>
              <a:rPr lang="en-US" altLang="ko-KR" sz="1400" dirty="0"/>
              <a:t>&gt;true&lt;/</a:t>
            </a:r>
            <a:r>
              <a:rPr lang="en-US" altLang="ko-KR" sz="1400" dirty="0" err="1"/>
              <a:t>showWarnings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showDeprecation</a:t>
            </a:r>
            <a:r>
              <a:rPr lang="en-US" altLang="ko-KR" sz="1400" dirty="0"/>
              <a:t>&gt;true&lt;/</a:t>
            </a:r>
            <a:r>
              <a:rPr lang="en-US" altLang="ko-KR" sz="1400" dirty="0" err="1"/>
              <a:t>showDeprecation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&lt;/</a:t>
            </a:r>
            <a:r>
              <a:rPr lang="en-US" altLang="ko-KR" sz="1400" dirty="0"/>
              <a:t>configuration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plugin</a:t>
            </a:r>
            <a:r>
              <a:rPr lang="en-US" altLang="ko-KR" sz="1400" dirty="0" smtClean="0"/>
              <a:t>&gt;</a:t>
            </a:r>
            <a:endParaRPr lang="en-US" sz="1300" dirty="0" smtClean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72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err="1" smtClean="0"/>
              <a:t>jUnit</a:t>
            </a:r>
            <a:r>
              <a:rPr lang="ko-KR" altLang="en-US" dirty="0" smtClean="0"/>
              <a:t> 버전 변경 및  라이브러리 추가</a:t>
            </a:r>
            <a:r>
              <a:rPr lang="en-US" altLang="ko-KR" dirty="0" smtClean="0"/>
              <a:t>(pom.xml)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3927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>
                <a:solidFill>
                  <a:srgbClr val="006600"/>
                </a:solidFill>
              </a:rPr>
              <a:t>&lt;!-- Test --&gt;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junit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junit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006600"/>
                </a:solidFill>
              </a:rPr>
              <a:t>&lt;!-- </a:t>
            </a:r>
            <a:r>
              <a:rPr lang="ko-KR" altLang="en-US" sz="1200" dirty="0">
                <a:solidFill>
                  <a:srgbClr val="006600"/>
                </a:solidFill>
              </a:rPr>
              <a:t>스프링 </a:t>
            </a:r>
            <a:r>
              <a:rPr lang="en-US" altLang="ko-KR" sz="1200" dirty="0">
                <a:solidFill>
                  <a:srgbClr val="006600"/>
                </a:solidFill>
              </a:rPr>
              <a:t>4.x </a:t>
            </a:r>
            <a:r>
              <a:rPr lang="ko-KR" altLang="en-US" sz="1200" dirty="0">
                <a:solidFill>
                  <a:srgbClr val="006600"/>
                </a:solidFill>
              </a:rPr>
              <a:t>이상 사용시 </a:t>
            </a:r>
            <a:r>
              <a:rPr lang="en-US" altLang="ko-KR" sz="1200" dirty="0">
                <a:solidFill>
                  <a:srgbClr val="006600"/>
                </a:solidFill>
              </a:rPr>
              <a:t>4.10 </a:t>
            </a:r>
            <a:r>
              <a:rPr lang="ko-KR" altLang="en-US" sz="1200" dirty="0">
                <a:solidFill>
                  <a:srgbClr val="006600"/>
                </a:solidFill>
              </a:rPr>
              <a:t>이상 설정 필요 </a:t>
            </a:r>
            <a:r>
              <a:rPr lang="en-US" altLang="ko-KR" sz="12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&lt;</a:t>
            </a:r>
            <a:r>
              <a:rPr lang="en-US" altLang="ko-KR" sz="1200" dirty="0">
                <a:solidFill>
                  <a:srgbClr val="FF0000"/>
                </a:solidFill>
              </a:rPr>
              <a:t>version&gt;4.12&lt;/version&gt;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scope&gt;test&lt;/scope&gt;</a:t>
            </a:r>
          </a:p>
          <a:p>
            <a:r>
              <a:rPr lang="en-US" altLang="ko-KR" sz="1200" dirty="0"/>
              <a:t>&lt;/dependency</a:t>
            </a:r>
            <a:r>
              <a:rPr lang="en-US" altLang="ko-KR" sz="1200" dirty="0" smtClean="0"/>
              <a:t>&gt;</a:t>
            </a:r>
          </a:p>
          <a:p>
            <a:endParaRPr lang="en-US" sz="1200" dirty="0">
              <a:ea typeface="+mj-ea"/>
            </a:endParaRPr>
          </a:p>
          <a:p>
            <a:r>
              <a:rPr lang="en-US" altLang="ko-KR" sz="1200" dirty="0">
                <a:solidFill>
                  <a:srgbClr val="006600"/>
                </a:solidFill>
              </a:rPr>
              <a:t>&lt;!-- spring-Test </a:t>
            </a:r>
            <a:r>
              <a:rPr lang="ko-KR" altLang="en-US" sz="1200" dirty="0">
                <a:solidFill>
                  <a:srgbClr val="006600"/>
                </a:solidFill>
              </a:rPr>
              <a:t>라이브러리</a:t>
            </a:r>
            <a:r>
              <a:rPr lang="en-US" altLang="ko-KR" sz="12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org.springframework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&gt;spring-test&lt;/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version&gt;${</a:t>
            </a:r>
            <a:r>
              <a:rPr lang="en-US" altLang="ko-KR" sz="1200" dirty="0" err="1"/>
              <a:t>org.springframework</a:t>
            </a:r>
            <a:r>
              <a:rPr lang="en-US" altLang="ko-KR" sz="1200" dirty="0"/>
              <a:t>-version}&lt;/version&gt;</a:t>
            </a:r>
          </a:p>
          <a:p>
            <a:r>
              <a:rPr lang="en-US" altLang="ko-KR" sz="1200" dirty="0"/>
              <a:t>&lt;/dependency</a:t>
            </a:r>
            <a:r>
              <a:rPr lang="en-US" altLang="ko-KR" sz="1200" dirty="0" smtClean="0"/>
              <a:t>&gt;</a:t>
            </a:r>
          </a:p>
          <a:p>
            <a:endParaRPr lang="en-US" sz="1200" dirty="0">
              <a:ea typeface="+mj-ea"/>
            </a:endParaRPr>
          </a:p>
          <a:p>
            <a:r>
              <a:rPr lang="en-US" altLang="ko-KR" sz="1200" dirty="0">
                <a:solidFill>
                  <a:srgbClr val="006600"/>
                </a:solidFill>
              </a:rPr>
              <a:t>&lt;!-- constructor, setter, getter </a:t>
            </a:r>
            <a:r>
              <a:rPr lang="ko-KR" altLang="en-US" sz="1200" dirty="0">
                <a:solidFill>
                  <a:srgbClr val="006600"/>
                </a:solidFill>
              </a:rPr>
              <a:t>자동 생성 </a:t>
            </a:r>
            <a:r>
              <a:rPr lang="en-US" altLang="ko-KR" sz="1200" dirty="0" err="1">
                <a:solidFill>
                  <a:srgbClr val="006600"/>
                </a:solidFill>
              </a:rPr>
              <a:t>lombok</a:t>
            </a:r>
            <a:r>
              <a:rPr lang="en-US" altLang="ko-KR" sz="1200" dirty="0">
                <a:solidFill>
                  <a:srgbClr val="006600"/>
                </a:solidFill>
              </a:rPr>
              <a:t> </a:t>
            </a:r>
            <a:r>
              <a:rPr lang="ko-KR" altLang="en-US" sz="1200" dirty="0">
                <a:solidFill>
                  <a:srgbClr val="006600"/>
                </a:solidFill>
              </a:rPr>
              <a:t>라이브러리 </a:t>
            </a:r>
            <a:r>
              <a:rPr lang="en-US" altLang="ko-KR" sz="1200" dirty="0">
                <a:solidFill>
                  <a:srgbClr val="006600"/>
                </a:solidFill>
              </a:rPr>
              <a:t>--&gt;</a:t>
            </a:r>
          </a:p>
          <a:p>
            <a:r>
              <a:rPr lang="en-US" altLang="ko-KR" sz="1200" dirty="0"/>
              <a:t>&lt;dependency&gt;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org.projectlombok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groupId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lombok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artifactId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version&gt;1.18.2&lt;/version&gt;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scope&gt;provided&lt;/scope&gt;</a:t>
            </a:r>
          </a:p>
          <a:p>
            <a:r>
              <a:rPr lang="en-US" altLang="ko-KR" sz="1200" dirty="0"/>
              <a:t>&lt;/dependency&gt;</a:t>
            </a:r>
            <a:endParaRPr lang="en-US" sz="12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108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테스트를 위한  빈 클래스 작성</a:t>
            </a:r>
            <a:r>
              <a:rPr lang="en-US" altLang="ko-KR" dirty="0" smtClean="0"/>
              <a:t>(Chef.java)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3927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kr.or.kosta.spring.sample.di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/**</a:t>
            </a:r>
            <a:endParaRPr lang="en-US" altLang="ko-KR" sz="1200" dirty="0"/>
          </a:p>
          <a:p>
            <a:r>
              <a:rPr lang="en-US" altLang="ko-KR" sz="1200" dirty="0"/>
              <a:t> * JavaBean - POJO</a:t>
            </a:r>
          </a:p>
          <a:p>
            <a:r>
              <a:rPr lang="en-US" altLang="ko-KR" sz="1200" dirty="0"/>
              <a:t> * @author </a:t>
            </a:r>
            <a:r>
              <a:rPr lang="ko-KR" altLang="en-US" sz="1200" dirty="0"/>
              <a:t>김기정</a:t>
            </a:r>
          </a:p>
          <a:p>
            <a:r>
              <a:rPr lang="ko-KR" altLang="en-US" sz="1200" dirty="0"/>
              <a:t> *</a:t>
            </a:r>
            <a:r>
              <a:rPr lang="en-US" altLang="ko-KR" sz="1200" dirty="0"/>
              <a:t>/</a:t>
            </a:r>
          </a:p>
          <a:p>
            <a:r>
              <a:rPr lang="en-US" altLang="ko-KR" sz="1200" dirty="0"/>
              <a:t>public class Chef {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Logger </a:t>
            </a:r>
            <a:r>
              <a:rPr lang="en-US" altLang="ko-KR" sz="1200" dirty="0" err="1"/>
              <a:t>logger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Logger.</a:t>
            </a:r>
            <a:r>
              <a:rPr lang="en-US" altLang="ko-KR" sz="1200" i="1" dirty="0" err="1"/>
              <a:t>getLogger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Chef.class</a:t>
            </a:r>
            <a:r>
              <a:rPr lang="en-US" altLang="ko-KR" sz="1200" i="1" dirty="0"/>
              <a:t>);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String name;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Chef()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}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Chef(String name)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this.name </a:t>
            </a:r>
            <a:r>
              <a:rPr lang="en-US" altLang="ko-KR" sz="1200" dirty="0"/>
              <a:t>= name;</a:t>
            </a:r>
          </a:p>
          <a:p>
            <a:r>
              <a:rPr lang="en-US" altLang="ko-KR" sz="1200" dirty="0" smtClean="0"/>
              <a:t>   }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// setter/getter </a:t>
            </a:r>
            <a:r>
              <a:rPr lang="ko-KR" altLang="en-US" sz="1200" dirty="0" err="1" smtClean="0">
                <a:solidFill>
                  <a:srgbClr val="006600"/>
                </a:solidFill>
              </a:rPr>
              <a:t>메소드</a:t>
            </a:r>
            <a:endParaRPr lang="en-US" altLang="ko-KR" sz="1200" dirty="0" smtClean="0">
              <a:solidFill>
                <a:srgbClr val="006600"/>
              </a:solidFill>
            </a:endParaRP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// </a:t>
            </a:r>
            <a:r>
              <a:rPr lang="en-US" altLang="ko-KR" sz="1200" dirty="0" err="1" smtClean="0">
                <a:solidFill>
                  <a:srgbClr val="006600"/>
                </a:solidFill>
              </a:rPr>
              <a:t>toString</a:t>
            </a:r>
            <a:r>
              <a:rPr lang="en-US" altLang="ko-KR" sz="1200" dirty="0" smtClean="0">
                <a:solidFill>
                  <a:srgbClr val="0066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altLang="ko-KR" sz="1200" dirty="0" smtClean="0"/>
              <a:t>}</a:t>
            </a:r>
            <a:endParaRPr lang="en-US" sz="12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1364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테스트를 위한  빈 클래스 작성</a:t>
            </a:r>
            <a:r>
              <a:rPr lang="en-US" altLang="ko-KR" dirty="0" smtClean="0"/>
              <a:t>(Restautant.java)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3927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kr.or.kosta.spring.sample.di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/>
              <a:t>/**</a:t>
            </a:r>
          </a:p>
          <a:p>
            <a:r>
              <a:rPr lang="en-US" altLang="ko-KR" sz="1200" dirty="0"/>
              <a:t> * JavaBean - POJO</a:t>
            </a:r>
          </a:p>
          <a:p>
            <a:r>
              <a:rPr lang="en-US" altLang="ko-KR" sz="1200" dirty="0"/>
              <a:t> * @author </a:t>
            </a:r>
            <a:r>
              <a:rPr lang="ko-KR" altLang="en-US" sz="1200" dirty="0"/>
              <a:t>김기정</a:t>
            </a:r>
          </a:p>
          <a:p>
            <a:r>
              <a:rPr lang="ko-KR" altLang="en-US" sz="1200" dirty="0"/>
              <a:t> *</a:t>
            </a:r>
            <a:r>
              <a:rPr lang="en-US" altLang="ko-KR" sz="1200" dirty="0"/>
              <a:t>/</a:t>
            </a:r>
          </a:p>
          <a:p>
            <a:r>
              <a:rPr lang="en-US" altLang="ko-KR" sz="1200" dirty="0"/>
              <a:t>public class Restaurant {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String name;</a:t>
            </a:r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Chef </a:t>
            </a:r>
            <a:r>
              <a:rPr lang="en-US" altLang="ko-KR" sz="1200" dirty="0" err="1"/>
              <a:t>chef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Restaurant()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}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Restaurant(String name, Chef chef)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this.name </a:t>
            </a:r>
            <a:r>
              <a:rPr lang="en-US" altLang="ko-KR" sz="1200" dirty="0"/>
              <a:t>= name;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this.chef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chef;</a:t>
            </a:r>
          </a:p>
          <a:p>
            <a:r>
              <a:rPr lang="en-US" altLang="ko-KR" sz="1200" dirty="0" smtClean="0"/>
              <a:t>   }</a:t>
            </a:r>
          </a:p>
          <a:p>
            <a:r>
              <a:rPr lang="en-US" altLang="ko-KR" sz="1200" dirty="0">
                <a:solidFill>
                  <a:srgbClr val="006600"/>
                </a:solidFill>
              </a:rPr>
              <a:t>// setter/getter </a:t>
            </a:r>
            <a:r>
              <a:rPr lang="ko-KR" altLang="en-US" sz="1200" dirty="0" err="1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altLang="ko-KR" sz="1200" dirty="0">
                <a:solidFill>
                  <a:srgbClr val="006600"/>
                </a:solidFill>
              </a:rPr>
              <a:t>// </a:t>
            </a:r>
            <a:r>
              <a:rPr lang="en-US" altLang="ko-KR" sz="1200" dirty="0" err="1">
                <a:solidFill>
                  <a:srgbClr val="006600"/>
                </a:solidFill>
              </a:rPr>
              <a:t>toString</a:t>
            </a:r>
            <a:r>
              <a:rPr lang="en-US" altLang="ko-KR" sz="1200" dirty="0">
                <a:solidFill>
                  <a:srgbClr val="006600"/>
                </a:solidFill>
              </a:rPr>
              <a:t> </a:t>
            </a:r>
            <a:r>
              <a:rPr lang="ko-KR" altLang="en-US" sz="1200" dirty="0" err="1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sz="1200" dirty="0" smtClean="0"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097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(XML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설정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</a:t>
            </a:r>
            <a:r>
              <a:rPr lang="ko-KR" altLang="en-US" dirty="0" smtClean="0"/>
              <a:t> 빈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설정파일 작성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/main/resources/applicationContext.xml)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31000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&lt;?xml version=</a:t>
            </a:r>
            <a:r>
              <a:rPr lang="en-US" altLang="ko-KR" sz="1200" i="1" dirty="0"/>
              <a:t>"1.0" encoding="UTF-8"?&gt;</a:t>
            </a:r>
          </a:p>
          <a:p>
            <a:r>
              <a:rPr lang="en-US" altLang="ko-KR" sz="1200" dirty="0"/>
              <a:t>&lt;beans </a:t>
            </a:r>
            <a:r>
              <a:rPr lang="en-US" altLang="ko-KR" sz="1200" dirty="0" err="1"/>
              <a:t>xmlns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"http://www.springframework.org/schema/beans"</a:t>
            </a:r>
          </a:p>
          <a:p>
            <a:r>
              <a:rPr lang="en-US" altLang="ko-KR" sz="1200" dirty="0" err="1"/>
              <a:t>xmlns:xsi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"http://www.w3.org/2001/XMLSchema-instance"</a:t>
            </a:r>
          </a:p>
          <a:p>
            <a:r>
              <a:rPr lang="en-US" altLang="ko-KR" sz="1200" dirty="0" err="1"/>
              <a:t>xsi:schemaLocation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"http://www.springframework.org/schema/beans http://www.springframework.org/schema/beans/spring-beans.xsd"&gt;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006600"/>
                </a:solidFill>
              </a:rPr>
              <a:t>&lt;!-- </a:t>
            </a:r>
            <a:r>
              <a:rPr lang="en-US" altLang="ko-KR" sz="1200" dirty="0">
                <a:solidFill>
                  <a:srgbClr val="006600"/>
                </a:solidFill>
              </a:rPr>
              <a:t>Root Context: defines shared resources visible to all other web components --&gt;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bean id=</a:t>
            </a:r>
            <a:r>
              <a:rPr lang="en-US" altLang="ko-KR" sz="1200" i="1" dirty="0"/>
              <a:t>"chef" class="</a:t>
            </a:r>
            <a:r>
              <a:rPr lang="en-US" altLang="ko-KR" sz="1200" i="1" dirty="0" err="1"/>
              <a:t>kr.or.kosta.spring.sample.di.Chef</a:t>
            </a:r>
            <a:r>
              <a:rPr lang="en-US" altLang="ko-KR" sz="1200" i="1" dirty="0"/>
              <a:t>"&gt;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/>
              <a:t>constructor-</a:t>
            </a:r>
            <a:r>
              <a:rPr lang="en-US" altLang="ko-KR" sz="1200" dirty="0" err="1"/>
              <a:t>arg</a:t>
            </a:r>
            <a:r>
              <a:rPr lang="en-US" altLang="ko-KR" sz="1200" dirty="0"/>
              <a:t> value=</a:t>
            </a:r>
            <a:r>
              <a:rPr lang="en-US" altLang="ko-KR" sz="1200" i="1" dirty="0"/>
              <a:t>"</a:t>
            </a:r>
            <a:r>
              <a:rPr lang="ko-KR" altLang="en-US" sz="1200" i="1" dirty="0"/>
              <a:t>김기정</a:t>
            </a:r>
            <a:r>
              <a:rPr lang="en-US" altLang="ko-KR" sz="1200" i="1" dirty="0"/>
              <a:t>"/&gt;</a:t>
            </a:r>
          </a:p>
          <a:p>
            <a:r>
              <a:rPr lang="en-US" altLang="ko-KR" sz="1200" dirty="0" smtClean="0"/>
              <a:t>   &lt;/</a:t>
            </a:r>
            <a:r>
              <a:rPr lang="en-US" altLang="ko-KR" sz="1200" dirty="0"/>
              <a:t>bean&gt;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bean id=</a:t>
            </a:r>
            <a:r>
              <a:rPr lang="en-US" altLang="ko-KR" sz="1200" i="1" dirty="0"/>
              <a:t>"restaurant" class="</a:t>
            </a:r>
            <a:r>
              <a:rPr lang="en-US" altLang="ko-KR" sz="1200" i="1" dirty="0" err="1"/>
              <a:t>kr.or.kosta.spring.sample.di.Restaurant</a:t>
            </a:r>
            <a:r>
              <a:rPr lang="en-US" altLang="ko-KR" sz="1200" i="1" dirty="0"/>
              <a:t>"&gt;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/>
              <a:t>property name=</a:t>
            </a:r>
            <a:r>
              <a:rPr lang="en-US" altLang="ko-KR" sz="1200" i="1" dirty="0"/>
              <a:t>"name" value="</a:t>
            </a:r>
            <a:r>
              <a:rPr lang="ko-KR" altLang="en-US" sz="1200" i="1" dirty="0" err="1"/>
              <a:t>코스타레스토랑</a:t>
            </a:r>
            <a:r>
              <a:rPr lang="en-US" altLang="ko-KR" sz="1200" i="1" dirty="0"/>
              <a:t>"/&gt;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/>
              <a:t>property name=</a:t>
            </a:r>
            <a:r>
              <a:rPr lang="en-US" altLang="ko-KR" sz="1200" i="1" dirty="0"/>
              <a:t>"chef" ref="chef"/&gt;</a:t>
            </a:r>
          </a:p>
          <a:p>
            <a:r>
              <a:rPr lang="en-US" altLang="ko-KR" sz="1200" dirty="0" smtClean="0"/>
              <a:t>   &lt;/</a:t>
            </a:r>
            <a:r>
              <a:rPr lang="en-US" altLang="ko-KR" sz="1200" dirty="0"/>
              <a:t>bean&gt;</a:t>
            </a:r>
          </a:p>
          <a:p>
            <a:endParaRPr lang="ko-KR" altLang="en-US" sz="1200" dirty="0"/>
          </a:p>
          <a:p>
            <a:r>
              <a:rPr lang="en-US" altLang="ko-KR" sz="1200" dirty="0"/>
              <a:t>&lt;/beans&gt;</a:t>
            </a:r>
            <a:endParaRPr lang="en-US" sz="1200" dirty="0" smtClean="0"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2362200"/>
            <a:ext cx="18002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27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 클래스 작성</a:t>
            </a:r>
            <a:r>
              <a:rPr lang="en-US" altLang="ko-KR" dirty="0" smtClean="0"/>
              <a:t>(SpringApplicationTest.java)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53253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// import </a:t>
            </a:r>
            <a:r>
              <a:rPr lang="ko-KR" altLang="en-US" sz="1200" dirty="0" smtClean="0">
                <a:solidFill>
                  <a:srgbClr val="006600"/>
                </a:solidFill>
              </a:rPr>
              <a:t>생략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SpringApplicationTest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   Logger </a:t>
            </a:r>
            <a:r>
              <a:rPr lang="en-US" altLang="ko-KR" sz="1200" dirty="0" err="1"/>
              <a:t>logger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LoggerFactory.</a:t>
            </a:r>
            <a:r>
              <a:rPr lang="en-US" altLang="ko-KR" sz="1200" i="1" dirty="0" err="1"/>
              <a:t>getLogger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SpringApplicationTest.class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 smtClean="0"/>
              <a:t>   //</a:t>
            </a:r>
            <a:r>
              <a:rPr lang="en-US" altLang="ko-KR" sz="1200" dirty="0"/>
              <a:t>String </a:t>
            </a:r>
            <a:r>
              <a:rPr lang="en-US" altLang="ko-KR" sz="1200" dirty="0" err="1"/>
              <a:t>configLocation</a:t>
            </a:r>
            <a:r>
              <a:rPr lang="en-US" altLang="ko-KR" sz="1200" dirty="0"/>
              <a:t> = "applicationContext.xml";</a:t>
            </a:r>
          </a:p>
          <a:p>
            <a:r>
              <a:rPr lang="en-US" altLang="ko-KR" sz="1200" dirty="0" smtClean="0"/>
              <a:t>   String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configLocations</a:t>
            </a:r>
            <a:r>
              <a:rPr lang="en-US" altLang="ko-KR" sz="1200" dirty="0"/>
              <a:t> = { "applicationContext.xml" };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ApplicationContext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applicationContext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@</a:t>
            </a:r>
            <a:r>
              <a:rPr lang="en-US" altLang="ko-KR" sz="1200" dirty="0"/>
              <a:t>Before</a:t>
            </a:r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setUp</a:t>
            </a:r>
            <a:r>
              <a:rPr lang="en-US" altLang="ko-KR" sz="1200" dirty="0"/>
              <a:t>() throws Exception {</a:t>
            </a:r>
          </a:p>
          <a:p>
            <a:r>
              <a:rPr lang="en-US" altLang="ko-KR" sz="1200" dirty="0" smtClean="0"/>
              <a:t>      //</a:t>
            </a:r>
            <a:r>
              <a:rPr lang="en-US" altLang="ko-KR" sz="1200" dirty="0" err="1"/>
              <a:t>applicationContext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GenericXmlApplicationContext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configLocation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applicationContext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new </a:t>
            </a:r>
            <a:r>
              <a:rPr lang="en-US" altLang="ko-KR" sz="1200" dirty="0" err="1"/>
              <a:t>GenericXmlApplicationContext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configLocations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   @</a:t>
            </a:r>
            <a:r>
              <a:rPr lang="en-US" altLang="ko-KR" sz="1200" dirty="0"/>
              <a:t>Test</a:t>
            </a:r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void test() {</a:t>
            </a:r>
          </a:p>
          <a:p>
            <a:r>
              <a:rPr lang="en-US" altLang="ko-KR" sz="1200" dirty="0" smtClean="0"/>
              <a:t>      logger.info</a:t>
            </a:r>
            <a:r>
              <a:rPr lang="en-US" altLang="ko-KR" sz="1200" dirty="0"/>
              <a:t>("Spring Bean Container </a:t>
            </a:r>
            <a:r>
              <a:rPr lang="ko-KR" altLang="en-US" sz="1200" dirty="0"/>
              <a:t>생성 완료</a:t>
            </a:r>
            <a:r>
              <a:rPr lang="en-US" altLang="ko-KR" sz="1200" dirty="0"/>
              <a:t>...");</a:t>
            </a:r>
          </a:p>
          <a:p>
            <a:r>
              <a:rPr lang="en-US" altLang="ko-KR" sz="1200" dirty="0" smtClean="0"/>
              <a:t>      //</a:t>
            </a:r>
            <a:r>
              <a:rPr lang="en-US" altLang="ko-KR" sz="1200" dirty="0"/>
              <a:t>Spring Bean Container</a:t>
            </a:r>
            <a:r>
              <a:rPr lang="ko-KR" altLang="en-US" sz="1200" dirty="0"/>
              <a:t>로부터 빈 취득</a:t>
            </a:r>
          </a:p>
          <a:p>
            <a:r>
              <a:rPr lang="en-US" altLang="ko-KR" sz="1200" dirty="0" smtClean="0"/>
              <a:t>      //</a:t>
            </a:r>
            <a:r>
              <a:rPr lang="en-US" altLang="ko-KR" sz="1200" dirty="0"/>
              <a:t>Chef </a:t>
            </a:r>
            <a:r>
              <a:rPr lang="en-US" altLang="ko-KR" sz="1200" dirty="0" err="1"/>
              <a:t>chef</a:t>
            </a:r>
            <a:r>
              <a:rPr lang="en-US" altLang="ko-KR" sz="1200" dirty="0"/>
              <a:t> = (Chef)</a:t>
            </a:r>
            <a:r>
              <a:rPr lang="en-US" altLang="ko-KR" sz="1200" dirty="0" err="1"/>
              <a:t>applicationContext.getBean</a:t>
            </a:r>
            <a:r>
              <a:rPr lang="en-US" altLang="ko-KR" sz="1200" dirty="0"/>
              <a:t>("chef");</a:t>
            </a:r>
          </a:p>
          <a:p>
            <a:r>
              <a:rPr lang="fr-FR" altLang="ko-KR" sz="1200" dirty="0" smtClean="0"/>
              <a:t>      Chef </a:t>
            </a:r>
            <a:r>
              <a:rPr lang="fr-FR" altLang="ko-KR" sz="1200" dirty="0"/>
              <a:t>chef = applicationContext.getBean("chef", Chef.class);</a:t>
            </a:r>
          </a:p>
          <a:p>
            <a:r>
              <a:rPr lang="en-US" altLang="ko-KR" sz="1200" dirty="0" smtClean="0"/>
              <a:t>      logger.info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셰프이름</a:t>
            </a:r>
            <a:r>
              <a:rPr lang="ko-KR" altLang="en-US" sz="1200" dirty="0"/>
              <a:t>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dirty="0" err="1"/>
              <a:t>chef.getName</a:t>
            </a:r>
            <a:r>
              <a:rPr lang="en-US" altLang="ko-KR" sz="1200" dirty="0"/>
              <a:t>());</a:t>
            </a:r>
          </a:p>
          <a:p>
            <a:r>
              <a:rPr lang="fr-FR" altLang="ko-KR" sz="1200" dirty="0" smtClean="0"/>
              <a:t>      Restaurant </a:t>
            </a:r>
            <a:r>
              <a:rPr lang="fr-FR" altLang="ko-KR" sz="1200" dirty="0"/>
              <a:t>restaurant = applicationContext.getBean("restaurant", Restaurant.class);</a:t>
            </a:r>
          </a:p>
          <a:p>
            <a:r>
              <a:rPr lang="en-US" altLang="ko-KR" sz="1200" dirty="0" smtClean="0"/>
              <a:t>      logger.info</a:t>
            </a:r>
            <a:r>
              <a:rPr lang="en-US" altLang="ko-KR" sz="1200" dirty="0"/>
              <a:t>("</a:t>
            </a:r>
            <a:r>
              <a:rPr lang="ko-KR" altLang="en-US" sz="1200" dirty="0"/>
              <a:t>레스토랑 이름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dirty="0" err="1"/>
              <a:t>restaurant.getName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 smtClean="0"/>
              <a:t>      logger.info(</a:t>
            </a:r>
            <a:r>
              <a:rPr lang="en-US" altLang="ko-KR" sz="1200" dirty="0" err="1" smtClean="0"/>
              <a:t>restaurant.getChef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 smtClean="0"/>
              <a:t>      //</a:t>
            </a:r>
            <a:r>
              <a:rPr lang="ko-KR" altLang="en-US" sz="1200" dirty="0"/>
              <a:t>빈 검색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exist = </a:t>
            </a:r>
            <a:r>
              <a:rPr lang="en-US" altLang="ko-KR" sz="1200" dirty="0" err="1"/>
              <a:t>applicationContext.containsBean</a:t>
            </a:r>
            <a:r>
              <a:rPr lang="en-US" altLang="ko-KR" sz="1200" dirty="0"/>
              <a:t>("chef");</a:t>
            </a:r>
          </a:p>
          <a:p>
            <a:r>
              <a:rPr lang="en-US" altLang="ko-KR" sz="1200" dirty="0" smtClean="0"/>
              <a:t>      logger.info(exist </a:t>
            </a:r>
            <a:r>
              <a:rPr lang="en-US" altLang="ko-KR" sz="1200" dirty="0"/>
              <a:t>+ "");</a:t>
            </a:r>
          </a:p>
          <a:p>
            <a:r>
              <a:rPr lang="en-US" altLang="ko-KR" sz="1200" dirty="0" smtClean="0"/>
              <a:t>      //</a:t>
            </a:r>
            <a:r>
              <a:rPr lang="ko-KR" altLang="en-US" sz="1200" dirty="0"/>
              <a:t>타입 조회</a:t>
            </a:r>
          </a:p>
          <a:p>
            <a:r>
              <a:rPr lang="en-US" altLang="ko-KR" sz="1200" dirty="0" smtClean="0"/>
              <a:t>      logger.info(</a:t>
            </a:r>
            <a:r>
              <a:rPr lang="en-US" altLang="ko-KR" sz="1200" dirty="0" err="1" smtClean="0"/>
              <a:t>applicationContext.getType</a:t>
            </a:r>
            <a:r>
              <a:rPr lang="en-US" altLang="ko-KR" sz="1200" dirty="0"/>
              <a:t>("chef")+"");</a:t>
            </a:r>
          </a:p>
          <a:p>
            <a:r>
              <a:rPr lang="en-US" altLang="ko-KR" sz="1200" dirty="0" smtClean="0"/>
              <a:t>   }}</a:t>
            </a:r>
            <a:endParaRPr lang="en-US" sz="12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8650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애노테이션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설정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</a:t>
            </a:r>
            <a:r>
              <a:rPr lang="ko-KR" altLang="en-US" dirty="0" smtClean="0"/>
              <a:t> 빈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설정파일 작성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/main/resources/applicationContext2.xml)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2361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&lt;?xml version=</a:t>
            </a:r>
            <a:r>
              <a:rPr lang="en-US" altLang="ko-KR" sz="1200" i="1" dirty="0"/>
              <a:t>"1.0" encoding="UTF-8"?&gt;</a:t>
            </a:r>
          </a:p>
          <a:p>
            <a:r>
              <a:rPr lang="en-US" altLang="ko-KR" sz="1200" dirty="0"/>
              <a:t>&lt;beans </a:t>
            </a:r>
            <a:r>
              <a:rPr lang="en-US" altLang="ko-KR" sz="1200" dirty="0" err="1"/>
              <a:t>xmlns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"http://www.springframework.org/schema/beans"</a:t>
            </a:r>
          </a:p>
          <a:p>
            <a:r>
              <a:rPr lang="en-US" altLang="ko-KR" sz="1200" dirty="0" err="1"/>
              <a:t>xmlns:xsi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"http://www.w3.org/2001/XMLSchema-instance"</a:t>
            </a:r>
          </a:p>
          <a:p>
            <a:r>
              <a:rPr lang="en-US" altLang="ko-KR" sz="1200" dirty="0" err="1"/>
              <a:t>xmlns:context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"http://www.springframework.org/schema/context"</a:t>
            </a:r>
          </a:p>
          <a:p>
            <a:r>
              <a:rPr lang="en-US" altLang="ko-KR" sz="1200" dirty="0" err="1"/>
              <a:t>xsi:schemaLocation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"http://www.springframework.org/schema/beans http://www.springframework.org/schema/beans/spring-beans.xsd</a:t>
            </a:r>
          </a:p>
          <a:p>
            <a:r>
              <a:rPr lang="en-US" altLang="ko-KR" sz="1200" i="1" dirty="0"/>
              <a:t>http://www.springframework.org/schema/context http://www.springframework.org/schema/context/spring-context-4.3.xsd"&gt;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&lt;!-- </a:t>
            </a:r>
            <a:r>
              <a:rPr lang="en-US" altLang="ko-KR" sz="1200" dirty="0"/>
              <a:t>Root Context: defines shared resources visible to all other web components </a:t>
            </a:r>
            <a:r>
              <a:rPr lang="en-US" altLang="ko-KR" sz="1200" dirty="0" smtClean="0"/>
              <a:t>--&gt;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   &lt;!-- </a:t>
            </a:r>
            <a:r>
              <a:rPr lang="ko-KR" altLang="en-US" sz="1200" dirty="0">
                <a:solidFill>
                  <a:srgbClr val="006600"/>
                </a:solidFill>
              </a:rPr>
              <a:t>스프링 빈 스캐너 등록 </a:t>
            </a:r>
            <a:r>
              <a:rPr lang="en-US" altLang="ko-KR" sz="1200" dirty="0">
                <a:solidFill>
                  <a:srgbClr val="006600"/>
                </a:solidFill>
              </a:rPr>
              <a:t>: annotation-</a:t>
            </a:r>
            <a:r>
              <a:rPr lang="en-US" altLang="ko-KR" sz="1200" dirty="0" err="1">
                <a:solidFill>
                  <a:srgbClr val="006600"/>
                </a:solidFill>
              </a:rPr>
              <a:t>config</a:t>
            </a:r>
            <a:r>
              <a:rPr lang="en-US" altLang="ko-KR" sz="1200" dirty="0">
                <a:solidFill>
                  <a:srgbClr val="006600"/>
                </a:solidFill>
              </a:rPr>
              <a:t> </a:t>
            </a:r>
            <a:r>
              <a:rPr lang="ko-KR" altLang="en-US" sz="1200" dirty="0">
                <a:solidFill>
                  <a:srgbClr val="006600"/>
                </a:solidFill>
              </a:rPr>
              <a:t>기능 포함 </a:t>
            </a:r>
            <a:r>
              <a:rPr lang="en-US" altLang="ko-KR" sz="1200" dirty="0">
                <a:solidFill>
                  <a:srgbClr val="006600"/>
                </a:solidFill>
              </a:rPr>
              <a:t>--&gt;</a:t>
            </a:r>
            <a:endParaRPr lang="en-US" altLang="ko-KR" sz="1200" dirty="0" smtClean="0">
              <a:solidFill>
                <a:srgbClr val="006600"/>
              </a:solidFill>
            </a:endParaRP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 base-package=</a:t>
            </a:r>
            <a:r>
              <a:rPr lang="en-US" altLang="ko-KR" sz="1200" i="1" dirty="0"/>
              <a:t>"</a:t>
            </a:r>
            <a:r>
              <a:rPr lang="en-US" altLang="ko-KR" sz="1200" i="1" dirty="0" err="1"/>
              <a:t>kr.or.kosta.spring</a:t>
            </a:r>
            <a:r>
              <a:rPr lang="en-US" altLang="ko-KR" sz="1200" i="1" dirty="0"/>
              <a:t>"&gt;&lt;/</a:t>
            </a:r>
            <a:r>
              <a:rPr lang="en-US" altLang="ko-KR" sz="1200" i="1" dirty="0" err="1"/>
              <a:t>context:component-scan</a:t>
            </a:r>
            <a:r>
              <a:rPr lang="en-US" altLang="ko-KR" sz="1200" i="1" dirty="0"/>
              <a:t>&gt;</a:t>
            </a:r>
          </a:p>
          <a:p>
            <a:endParaRPr lang="ko-KR" altLang="en-US" sz="1200" dirty="0"/>
          </a:p>
          <a:p>
            <a:r>
              <a:rPr lang="en-US" altLang="ko-KR" sz="1200" dirty="0"/>
              <a:t>&lt;/beans&gt;</a:t>
            </a:r>
            <a:endParaRPr lang="en-US" sz="12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149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애노테이션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설정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테스트를 위한  빈 클래스 작성</a:t>
            </a:r>
            <a:r>
              <a:rPr lang="en-US" altLang="ko-KR" dirty="0" smtClean="0"/>
              <a:t>(Chef.java)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3927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kr.or.kosta.spring.sample.di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006600"/>
                </a:solidFill>
              </a:rPr>
              <a:t>//@Component</a:t>
            </a:r>
          </a:p>
          <a:p>
            <a:r>
              <a:rPr lang="en-US" altLang="ko-KR" sz="1200" b="1" dirty="0">
                <a:solidFill>
                  <a:srgbClr val="006600"/>
                </a:solidFill>
              </a:rPr>
              <a:t>//@Component(value="chef")</a:t>
            </a:r>
          </a:p>
          <a:p>
            <a:r>
              <a:rPr lang="en-US" altLang="ko-KR" sz="1200" b="1" dirty="0"/>
              <a:t>@Component("chef</a:t>
            </a:r>
            <a:r>
              <a:rPr lang="en-US" altLang="ko-KR" sz="1200" b="1" dirty="0" smtClean="0"/>
              <a:t>")</a:t>
            </a:r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Chef {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Logger </a:t>
            </a:r>
            <a:r>
              <a:rPr lang="en-US" altLang="ko-KR" sz="1200" dirty="0" err="1"/>
              <a:t>logger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Logger.</a:t>
            </a:r>
            <a:r>
              <a:rPr lang="en-US" altLang="ko-KR" sz="1200" i="1" dirty="0" err="1"/>
              <a:t>getLogger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Chef.class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  </a:t>
            </a:r>
            <a:r>
              <a:rPr lang="en-US" altLang="ko-KR" sz="1200" b="1" dirty="0" smtClean="0">
                <a:solidFill>
                  <a:srgbClr val="006600"/>
                </a:solidFill>
              </a:rPr>
              <a:t> //@</a:t>
            </a:r>
            <a:r>
              <a:rPr lang="en-US" altLang="ko-KR" sz="1200" b="1" dirty="0">
                <a:solidFill>
                  <a:srgbClr val="006600"/>
                </a:solidFill>
              </a:rPr>
              <a:t>Value(value="</a:t>
            </a:r>
            <a:r>
              <a:rPr lang="ko-KR" altLang="en-US" sz="1200" b="1" dirty="0">
                <a:solidFill>
                  <a:srgbClr val="006600"/>
                </a:solidFill>
              </a:rPr>
              <a:t>김기정</a:t>
            </a:r>
            <a:r>
              <a:rPr lang="en-US" altLang="ko-KR" sz="1200" b="1" dirty="0">
                <a:solidFill>
                  <a:srgbClr val="006600"/>
                </a:solidFill>
              </a:rPr>
              <a:t>")</a:t>
            </a:r>
          </a:p>
          <a:p>
            <a:r>
              <a:rPr lang="en-US" altLang="ko-KR" sz="1200" b="1" dirty="0" smtClean="0"/>
              <a:t>   @</a:t>
            </a:r>
            <a:r>
              <a:rPr lang="en-US" altLang="ko-KR" sz="1200" b="1" dirty="0"/>
              <a:t>Value("</a:t>
            </a:r>
            <a:r>
              <a:rPr lang="ko-KR" altLang="en-US" sz="1200" b="1" dirty="0"/>
              <a:t>김기정</a:t>
            </a:r>
            <a:r>
              <a:rPr lang="en-US" altLang="ko-KR" sz="1200" b="1" dirty="0"/>
              <a:t>")</a:t>
            </a:r>
            <a:endParaRPr lang="ko-KR" altLang="en-US" sz="1200" b="1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String name;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Chef()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}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Chef(String name)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this.name </a:t>
            </a:r>
            <a:r>
              <a:rPr lang="en-US" altLang="ko-KR" sz="1200" dirty="0"/>
              <a:t>= name;</a:t>
            </a:r>
          </a:p>
          <a:p>
            <a:r>
              <a:rPr lang="en-US" altLang="ko-KR" sz="1200" dirty="0" smtClean="0"/>
              <a:t>   }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// setter/getter </a:t>
            </a:r>
            <a:r>
              <a:rPr lang="ko-KR" altLang="en-US" sz="1200" dirty="0" err="1" smtClean="0">
                <a:solidFill>
                  <a:srgbClr val="006600"/>
                </a:solidFill>
              </a:rPr>
              <a:t>메소드</a:t>
            </a:r>
            <a:endParaRPr lang="en-US" altLang="ko-KR" sz="1200" dirty="0" smtClean="0">
              <a:solidFill>
                <a:srgbClr val="006600"/>
              </a:solidFill>
            </a:endParaRP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// </a:t>
            </a:r>
            <a:r>
              <a:rPr lang="en-US" altLang="ko-KR" sz="1200" dirty="0" err="1" smtClean="0">
                <a:solidFill>
                  <a:srgbClr val="006600"/>
                </a:solidFill>
              </a:rPr>
              <a:t>toString</a:t>
            </a:r>
            <a:r>
              <a:rPr lang="en-US" altLang="ko-KR" sz="1200" dirty="0" smtClean="0">
                <a:solidFill>
                  <a:srgbClr val="0066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altLang="ko-KR" sz="1200" dirty="0" smtClean="0"/>
              <a:t>}</a:t>
            </a:r>
            <a:endParaRPr lang="en-US" sz="12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602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애노테이션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설정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테스트를 위한  빈 클래스 작성</a:t>
            </a:r>
            <a:r>
              <a:rPr lang="en-US" altLang="ko-KR" dirty="0" smtClean="0"/>
              <a:t>(Restautant.java)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3927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kr.or.kosta.spring.sample.di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@</a:t>
            </a:r>
            <a:r>
              <a:rPr lang="en-US" altLang="ko-KR" sz="1200" b="1" dirty="0" smtClean="0"/>
              <a:t>Component</a:t>
            </a:r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Restaurant {</a:t>
            </a:r>
          </a:p>
          <a:p>
            <a:r>
              <a:rPr lang="en-US" altLang="ko-KR" sz="1200" dirty="0" smtClean="0"/>
              <a:t> 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en-US" altLang="ko-KR" sz="1200" b="1" dirty="0" smtClean="0"/>
              <a:t>@</a:t>
            </a:r>
            <a:r>
              <a:rPr lang="en-US" altLang="ko-KR" sz="1200" b="1" dirty="0"/>
              <a:t>Value("</a:t>
            </a:r>
            <a:r>
              <a:rPr lang="ko-KR" altLang="en-US" sz="1200" b="1" dirty="0" err="1"/>
              <a:t>코스타레스토랑</a:t>
            </a:r>
            <a:r>
              <a:rPr lang="en-US" altLang="ko-KR" sz="1200" b="1" dirty="0"/>
              <a:t>")</a:t>
            </a:r>
            <a:endParaRPr lang="ko-KR" altLang="en-US" sz="1200" b="1" dirty="0"/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String name;</a:t>
            </a:r>
          </a:p>
          <a:p>
            <a:r>
              <a:rPr lang="en-US" altLang="ko-KR" sz="1200" dirty="0" smtClean="0">
                <a:solidFill>
                  <a:srgbClr val="006600"/>
                </a:solidFill>
              </a:rPr>
              <a:t>   </a:t>
            </a:r>
            <a:r>
              <a:rPr lang="en-US" altLang="ko-KR" sz="1200" b="1" dirty="0" smtClean="0">
                <a:solidFill>
                  <a:srgbClr val="006600"/>
                </a:solidFill>
              </a:rPr>
              <a:t>//@</a:t>
            </a:r>
            <a:r>
              <a:rPr lang="en-US" altLang="ko-KR" sz="1200" b="1" dirty="0">
                <a:solidFill>
                  <a:srgbClr val="006600"/>
                </a:solidFill>
              </a:rPr>
              <a:t>Resource(name="chef")</a:t>
            </a:r>
          </a:p>
          <a:p>
            <a:r>
              <a:rPr lang="en-US" altLang="ko-KR" sz="1200" b="1" dirty="0" smtClean="0">
                <a:solidFill>
                  <a:srgbClr val="006600"/>
                </a:solidFill>
              </a:rPr>
              <a:t>   //@</a:t>
            </a:r>
            <a:r>
              <a:rPr lang="en-US" altLang="ko-KR" sz="1200" b="1" dirty="0" err="1">
                <a:solidFill>
                  <a:srgbClr val="006600"/>
                </a:solidFill>
              </a:rPr>
              <a:t>Autowired</a:t>
            </a:r>
            <a:endParaRPr lang="en-US" altLang="ko-KR" sz="1200" b="1" dirty="0">
              <a:solidFill>
                <a:srgbClr val="006600"/>
              </a:solidFill>
            </a:endParaRPr>
          </a:p>
          <a:p>
            <a:r>
              <a:rPr lang="en-US" altLang="ko-KR" sz="1200" b="1" dirty="0" smtClean="0"/>
              <a:t>   @</a:t>
            </a:r>
            <a:r>
              <a:rPr lang="en-US" altLang="ko-KR" sz="1200" b="1" dirty="0"/>
              <a:t>Inject</a:t>
            </a:r>
            <a:r>
              <a:rPr lang="en-US" altLang="ko-KR" sz="1200" b="1" dirty="0" smtClean="0"/>
              <a:t>   </a:t>
            </a:r>
          </a:p>
          <a:p>
            <a:r>
              <a:rPr lang="en-US" altLang="ko-KR" sz="1200" dirty="0" smtClean="0"/>
              <a:t>   private </a:t>
            </a:r>
            <a:r>
              <a:rPr lang="en-US" altLang="ko-KR" sz="1200" dirty="0"/>
              <a:t>Chef </a:t>
            </a:r>
            <a:r>
              <a:rPr lang="en-US" altLang="ko-KR" sz="1200" dirty="0" err="1"/>
              <a:t>chef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Restaurant()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}</a:t>
            </a:r>
            <a:endParaRPr lang="en-US" altLang="ko-KR" sz="1200" dirty="0"/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Restaurant(String name, Chef chef) {</a:t>
            </a:r>
          </a:p>
          <a:p>
            <a:r>
              <a:rPr lang="en-US" altLang="ko-KR" sz="1200" dirty="0" smtClean="0"/>
              <a:t>      super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this.name </a:t>
            </a:r>
            <a:r>
              <a:rPr lang="en-US" altLang="ko-KR" sz="1200" dirty="0"/>
              <a:t>= name;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this.chef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chef;</a:t>
            </a:r>
          </a:p>
          <a:p>
            <a:r>
              <a:rPr lang="en-US" altLang="ko-KR" sz="1200" dirty="0" smtClean="0"/>
              <a:t>   }</a:t>
            </a:r>
          </a:p>
          <a:p>
            <a:r>
              <a:rPr lang="en-US" altLang="ko-KR" sz="1200" dirty="0">
                <a:solidFill>
                  <a:srgbClr val="006600"/>
                </a:solidFill>
              </a:rPr>
              <a:t>// setter/getter </a:t>
            </a:r>
            <a:r>
              <a:rPr lang="ko-KR" altLang="en-US" sz="1200" dirty="0" err="1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altLang="ko-KR" sz="1200" dirty="0">
                <a:solidFill>
                  <a:srgbClr val="006600"/>
                </a:solidFill>
              </a:rPr>
              <a:t>// </a:t>
            </a:r>
            <a:r>
              <a:rPr lang="en-US" altLang="ko-KR" sz="1200" dirty="0" err="1">
                <a:solidFill>
                  <a:srgbClr val="006600"/>
                </a:solidFill>
              </a:rPr>
              <a:t>toString</a:t>
            </a:r>
            <a:r>
              <a:rPr lang="en-US" altLang="ko-KR" sz="1200" dirty="0">
                <a:solidFill>
                  <a:srgbClr val="006600"/>
                </a:solidFill>
              </a:rPr>
              <a:t> </a:t>
            </a:r>
            <a:r>
              <a:rPr lang="ko-KR" altLang="en-US" sz="1200" dirty="0" err="1">
                <a:solidFill>
                  <a:srgbClr val="006600"/>
                </a:solidFill>
              </a:rPr>
              <a:t>메소드</a:t>
            </a:r>
            <a:endParaRPr lang="en-US" altLang="ko-KR" sz="1200" dirty="0">
              <a:solidFill>
                <a:srgbClr val="006600"/>
              </a:solidFill>
            </a:endParaRPr>
          </a:p>
          <a:p>
            <a:r>
              <a:rPr lang="en-US" sz="1200" dirty="0" smtClean="0"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9488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2604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1.1 </a:t>
            </a:r>
            <a:r>
              <a:rPr sz="2200" spc="155" dirty="0">
                <a:cs typeface="Noto Sans CJK JP Regular"/>
              </a:rPr>
              <a:t>스프링 등장</a:t>
            </a:r>
            <a:r>
              <a:rPr sz="2200" spc="-12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배경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36009" y="1202182"/>
            <a:ext cx="201167" cy="242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118" y="792909"/>
            <a:ext cx="10274300" cy="2357697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45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800" spc="-1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(Framework)</a:t>
            </a:r>
            <a:r>
              <a:rPr sz="18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정의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7995" lvl="1" indent="-225425">
              <a:lnSpc>
                <a:spcPct val="100000"/>
              </a:lnSpc>
              <a:spcBef>
                <a:spcPts val="390"/>
              </a:spcBef>
              <a:buClr>
                <a:srgbClr val="000000"/>
              </a:buClr>
              <a:buFont typeface="Wingdings"/>
              <a:buChar char=""/>
              <a:tabLst>
                <a:tab pos="467995" algn="l"/>
                <a:tab pos="468630" algn="l"/>
              </a:tabLst>
            </a:pPr>
            <a:r>
              <a:rPr sz="1600" spc="-19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사전적 의미 </a:t>
            </a:r>
            <a:r>
              <a:rPr sz="1600" spc="-10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spc="-19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건물의 기본 </a:t>
            </a:r>
            <a:r>
              <a:rPr sz="1600" spc="-1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골격</a:t>
            </a:r>
            <a:r>
              <a:rPr sz="1600" spc="-1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600" spc="-1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뼈대</a:t>
            </a:r>
            <a:r>
              <a:rPr sz="1600" spc="-1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 </a:t>
            </a:r>
            <a:r>
              <a:rPr sz="1600" spc="-19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컴퓨터 메인보드에</a:t>
            </a:r>
            <a:r>
              <a:rPr sz="1600" spc="-1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비유</a:t>
            </a:r>
            <a:r>
              <a:rPr sz="1600" spc="-4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7995" marR="5080" lvl="1" indent="-225425" algn="just">
              <a:lnSpc>
                <a:spcPct val="100000"/>
              </a:lnSpc>
              <a:spcBef>
                <a:spcPts val="385"/>
              </a:spcBef>
              <a:buClr>
                <a:srgbClr val="000000"/>
              </a:buClr>
              <a:buFont typeface="Wingdings"/>
              <a:buChar char=""/>
              <a:tabLst>
                <a:tab pos="468630" algn="l"/>
              </a:tabLst>
            </a:pP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소프트웨어 프레임워크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란 애플리케이션의 기본 구조와 전체적인 제어 흐름을 </a:t>
            </a:r>
            <a:r>
              <a:rPr sz="16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담당하는</a:t>
            </a:r>
            <a:r>
              <a:rPr sz="16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‘기반</a:t>
            </a:r>
            <a:r>
              <a:rPr sz="16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6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설계</a:t>
            </a:r>
            <a:r>
              <a:rPr sz="1600" spc="-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 </a:t>
            </a:r>
            <a:r>
              <a:rPr sz="1600" spc="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코드’</a:t>
            </a:r>
            <a:r>
              <a:rPr sz="1600" spc="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와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애플리케이션을 </a:t>
            </a:r>
            <a:r>
              <a:rPr sz="1600" spc="-19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개발에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필요한</a:t>
            </a:r>
            <a:r>
              <a:rPr 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/>
            </a:r>
            <a:br>
              <a:rPr 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</a:br>
            <a:r>
              <a:rPr sz="16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라이브러리</a:t>
            </a:r>
            <a:r>
              <a:rPr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</a:t>
            </a:r>
            <a:r>
              <a:rPr sz="1600" spc="-1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가지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요소가 통합되어 제공되는 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인터페이스와 클래스들의 </a:t>
            </a:r>
            <a:r>
              <a:rPr sz="1600" spc="-1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집합</a:t>
            </a:r>
            <a:r>
              <a:rPr sz="1600" spc="-1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600" spc="-18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재사용 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가능한 설계 및 </a:t>
            </a:r>
            <a:r>
              <a:rPr sz="1600" spc="-190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기반</a:t>
            </a:r>
            <a:r>
              <a:rPr sz="1600" spc="-19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코드들</a:t>
            </a:r>
            <a:r>
              <a:rPr sz="1600" spc="-18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sz="1600" spc="-18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을 </a:t>
            </a:r>
            <a:r>
              <a:rPr sz="1600" spc="-19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말</a:t>
            </a:r>
            <a:r>
              <a:rPr sz="1600" spc="-18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한다</a:t>
            </a:r>
            <a:r>
              <a:rPr sz="1600" spc="-1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800" spc="-11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장점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7995" marR="208915" lvl="1" indent="-225425">
              <a:lnSpc>
                <a:spcPct val="100000"/>
              </a:lnSpc>
              <a:spcBef>
                <a:spcPts val="395"/>
              </a:spcBef>
              <a:buFont typeface="Wingdings"/>
              <a:buChar char=""/>
              <a:tabLst>
                <a:tab pos="467995" algn="l"/>
                <a:tab pos="468630" algn="l"/>
              </a:tabLst>
            </a:pP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개발에 필요한 기본 설계와 기반 구조가 이미 </a:t>
            </a:r>
            <a:r>
              <a:rPr sz="1600" spc="-19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구축되어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</a:t>
            </a: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반제품이기 때문에</a:t>
            </a:r>
            <a:r>
              <a:rPr sz="1600" spc="-17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실력이 부족한 개발자라 하더라도 반쯤 </a:t>
            </a:r>
            <a:r>
              <a:rPr sz="1600" spc="-19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완성된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상태에서</a:t>
            </a:r>
            <a:r>
              <a:rPr sz="1600" spc="-6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자신</a:t>
            </a: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 맡은 </a:t>
            </a:r>
            <a:r>
              <a:rPr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</a:t>
            </a:r>
            <a:r>
              <a:rPr sz="1600" spc="-7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600" spc="-7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코드</a:t>
            </a:r>
            <a:r>
              <a:rPr sz="1600" spc="-18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(</a:t>
            </a:r>
            <a:r>
              <a:rPr sz="1600" spc="-18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부품</a:t>
            </a:r>
            <a:r>
              <a:rPr sz="1600" spc="-18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)</a:t>
            </a:r>
            <a:r>
              <a:rPr lang="ko-KR" altLang="en-US" sz="1600" spc="-180" dirty="0" err="1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를</a:t>
            </a:r>
            <a:r>
              <a:rPr lang="ko-KR" altLang="en-US" sz="1600" spc="-18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개발해서 프레임워크에 넣어주는 형태이므로 </a:t>
            </a:r>
            <a:r>
              <a:rPr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</a:t>
            </a:r>
            <a:r>
              <a:rPr 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시간을 단축할 수 있다</a:t>
            </a:r>
            <a:r>
              <a:rPr lang="en-US" altLang="ko-KR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1600" spc="-22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7995" lvl="1" indent="-225425">
              <a:lnSpc>
                <a:spcPct val="100000"/>
              </a:lnSpc>
              <a:spcBef>
                <a:spcPts val="384"/>
              </a:spcBef>
              <a:buFont typeface="Wingdings"/>
              <a:buChar char=""/>
              <a:tabLst>
                <a:tab pos="467995" algn="l"/>
                <a:tab pos="468630" algn="l"/>
              </a:tabLst>
            </a:pP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개발사의</a:t>
            </a:r>
            <a:r>
              <a:rPr sz="16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입장에서는</a:t>
            </a:r>
            <a:r>
              <a:rPr sz="16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일정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이상의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품질이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보장된</a:t>
            </a:r>
            <a:r>
              <a:rPr sz="1600" spc="-6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결과물을</a:t>
            </a:r>
            <a:r>
              <a:rPr sz="1600" spc="-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얻을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6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6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있고</a:t>
            </a:r>
            <a:r>
              <a:rPr sz="1600" spc="-1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</a:t>
            </a:r>
            <a:r>
              <a:rPr sz="16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lang="ko-KR" altLang="en-US" sz="1600" spc="-6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생산성을 높일</a:t>
            </a:r>
            <a:r>
              <a:rPr sz="1600" spc="-7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9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1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있다</a:t>
            </a:r>
            <a:r>
              <a:rPr sz="1600" spc="-1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600" spc="-2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Spring DI </a:t>
            </a:r>
            <a:r>
              <a:rPr lang="ko-KR" altLang="en-US" dirty="0" smtClean="0"/>
              <a:t>테스트 클래스 작성</a:t>
            </a:r>
            <a:r>
              <a:rPr lang="en-US" altLang="ko-KR" dirty="0" smtClean="0"/>
              <a:t>(SpringApplicationTest2.java)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219200"/>
            <a:ext cx="10208414" cy="41823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smtClean="0"/>
              <a:t>….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// </a:t>
            </a:r>
            <a:r>
              <a:rPr lang="en-US" altLang="ko-KR" sz="1200" dirty="0"/>
              <a:t>Spring Container </a:t>
            </a:r>
            <a:r>
              <a:rPr lang="ko-KR" altLang="en-US" sz="1200" dirty="0" smtClean="0"/>
              <a:t>실행 </a:t>
            </a:r>
            <a:r>
              <a:rPr lang="ko-KR" altLang="en-US" sz="1200" dirty="0" err="1" smtClean="0"/>
              <a:t>어노테이션</a:t>
            </a:r>
            <a:endParaRPr lang="ko-KR" altLang="en-US" sz="1200" dirty="0"/>
          </a:p>
          <a:p>
            <a:r>
              <a:rPr lang="en-US" altLang="ko-KR" sz="1200" dirty="0"/>
              <a:t>@</a:t>
            </a:r>
            <a:r>
              <a:rPr lang="en-US" altLang="ko-KR" sz="1200" dirty="0" err="1"/>
              <a:t>RunWith</a:t>
            </a:r>
            <a:r>
              <a:rPr lang="en-US" altLang="ko-KR" sz="1200" dirty="0"/>
              <a:t>(SpringJUnit4ClassRunner.class)</a:t>
            </a:r>
          </a:p>
          <a:p>
            <a:r>
              <a:rPr lang="en-US" altLang="ko-KR" sz="1200" dirty="0"/>
              <a:t>@</a:t>
            </a:r>
            <a:r>
              <a:rPr lang="en-US" altLang="ko-KR" sz="1200" dirty="0" err="1"/>
              <a:t>ContextConfiguration</a:t>
            </a:r>
            <a:r>
              <a:rPr lang="en-US" altLang="ko-KR" sz="1200" dirty="0"/>
              <a:t>("file:src/main/resources/applicationContext2.xml")</a:t>
            </a:r>
          </a:p>
          <a:p>
            <a:r>
              <a:rPr lang="en-US" altLang="ko-KR" sz="1200" dirty="0"/>
              <a:t>@Log4j</a:t>
            </a:r>
          </a:p>
          <a:p>
            <a:r>
              <a:rPr lang="en-US" altLang="ko-KR" sz="1200" dirty="0"/>
              <a:t>public class SpringApplicationTest2 {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  //@</a:t>
            </a:r>
            <a:r>
              <a:rPr lang="en-US" altLang="ko-KR" sz="1200" dirty="0"/>
              <a:t>Setter(</a:t>
            </a:r>
            <a:r>
              <a:rPr lang="en-US" altLang="ko-KR" sz="1200" dirty="0" err="1"/>
              <a:t>onMethod</a:t>
            </a:r>
            <a:r>
              <a:rPr lang="en-US" altLang="ko-KR" sz="1200" dirty="0"/>
              <a:t>_= {@</a:t>
            </a:r>
            <a:r>
              <a:rPr lang="en-US" altLang="ko-KR" sz="1200" dirty="0" err="1"/>
              <a:t>Autowired</a:t>
            </a:r>
            <a:r>
              <a:rPr lang="en-US" altLang="ko-KR" sz="1200" dirty="0" smtClean="0"/>
              <a:t>})</a:t>
            </a:r>
          </a:p>
          <a:p>
            <a:r>
              <a:rPr lang="en-US" altLang="ko-KR" sz="1200" dirty="0" smtClean="0"/>
              <a:t>     @</a:t>
            </a:r>
            <a:r>
              <a:rPr lang="en-US" altLang="ko-KR" sz="1200" dirty="0"/>
              <a:t>Inject</a:t>
            </a:r>
          </a:p>
          <a:p>
            <a:r>
              <a:rPr lang="en-US" altLang="ko-KR" sz="1200" dirty="0" smtClean="0"/>
              <a:t>     private </a:t>
            </a:r>
            <a:r>
              <a:rPr lang="en-US" altLang="ko-KR" sz="1200" dirty="0"/>
              <a:t>Restaurant </a:t>
            </a:r>
            <a:r>
              <a:rPr lang="en-US" altLang="ko-KR" sz="1200" dirty="0" err="1"/>
              <a:t>restaurant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  @</a:t>
            </a:r>
            <a:r>
              <a:rPr lang="en-US" altLang="ko-KR" sz="1200" dirty="0"/>
              <a:t>Test</a:t>
            </a:r>
          </a:p>
          <a:p>
            <a:r>
              <a:rPr lang="en-US" altLang="ko-KR" sz="1200" dirty="0" smtClean="0"/>
              <a:t>     public </a:t>
            </a:r>
            <a:r>
              <a:rPr lang="en-US" altLang="ko-KR" sz="1200" dirty="0"/>
              <a:t>void test() {</a:t>
            </a:r>
          </a:p>
          <a:p>
            <a:r>
              <a:rPr lang="en-US" altLang="ko-KR" sz="1200" dirty="0" smtClean="0"/>
              <a:t>          log.info</a:t>
            </a:r>
            <a:r>
              <a:rPr lang="en-US" altLang="ko-KR" sz="1200" dirty="0"/>
              <a:t>("Spring Bean Container </a:t>
            </a:r>
            <a:r>
              <a:rPr lang="ko-KR" altLang="en-US" sz="1200" dirty="0"/>
              <a:t>생성 완료</a:t>
            </a:r>
            <a:r>
              <a:rPr lang="en-US" altLang="ko-KR" sz="1200" dirty="0"/>
              <a:t>...");</a:t>
            </a:r>
          </a:p>
          <a:p>
            <a:r>
              <a:rPr lang="en-US" altLang="ko-KR" sz="1200" dirty="0" smtClean="0"/>
              <a:t>          log.info</a:t>
            </a:r>
            <a:r>
              <a:rPr lang="en-US" altLang="ko-KR" sz="1200" dirty="0"/>
              <a:t>("</a:t>
            </a:r>
            <a:r>
              <a:rPr lang="ko-KR" altLang="en-US" sz="1200" dirty="0"/>
              <a:t>레스토랑 이름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dirty="0" err="1"/>
              <a:t>restaurant.getName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 smtClean="0"/>
              <a:t>          log.info(</a:t>
            </a:r>
            <a:r>
              <a:rPr lang="en-US" altLang="ko-KR" sz="1200" dirty="0" err="1" smtClean="0"/>
              <a:t>restaurant.getChef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 smtClean="0"/>
              <a:t>     }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8900" y="2286000"/>
            <a:ext cx="29718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※ </a:t>
            </a:r>
            <a:r>
              <a:rPr lang="ko-KR" altLang="en-US" sz="1200" dirty="0" err="1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이클립스에</a:t>
            </a:r>
            <a:r>
              <a:rPr lang="ko-KR" altLang="en-US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200" dirty="0" err="1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lombok</a:t>
            </a:r>
            <a:r>
              <a:rPr lang="en-US" altLang="ko-KR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라이브러리 설치 필요</a:t>
            </a:r>
            <a:endParaRPr lang="en-US" altLang="ko-KR" sz="1200" dirty="0" smtClean="0">
              <a:solidFill>
                <a:srgbClr val="C0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en-US" altLang="ko-KR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  - </a:t>
            </a:r>
            <a:r>
              <a:rPr lang="ko-KR" altLang="en-US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교재 </a:t>
            </a:r>
            <a:r>
              <a:rPr lang="en-US" altLang="ko-KR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38</a:t>
            </a:r>
            <a:r>
              <a:rPr lang="ko-KR" altLang="en-US" sz="1200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페이지 참조</a:t>
            </a:r>
            <a:endParaRPr lang="ko-KR" altLang="en-US" sz="1200" dirty="0">
              <a:solidFill>
                <a:srgbClr val="C0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516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빈 라이프사이클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ko-KR" altLang="en-US" dirty="0" smtClean="0"/>
              <a:t>빈 라이프사이클 테스트를 위한 빈 클래스 작성</a:t>
            </a:r>
            <a:r>
              <a:rPr lang="en-US" altLang="ko-KR" dirty="0" smtClean="0"/>
              <a:t>(Foo.java)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8851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400" dirty="0"/>
              <a:t>package </a:t>
            </a:r>
            <a:r>
              <a:rPr lang="en-US" altLang="ko-KR" sz="1400" dirty="0" err="1"/>
              <a:t>kr.or.kosta.spring.sample.di</a:t>
            </a:r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r>
              <a:rPr lang="en-US" altLang="ko-KR" sz="1400" b="1" dirty="0"/>
              <a:t>@Component</a:t>
            </a:r>
          </a:p>
          <a:p>
            <a:r>
              <a:rPr lang="en-US" altLang="ko-KR" sz="1400" dirty="0"/>
              <a:t>public class Foo {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Logger </a:t>
            </a:r>
            <a:r>
              <a:rPr lang="en-US" altLang="ko-KR" sz="1400" dirty="0" err="1"/>
              <a:t>logger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LoggerFactory.</a:t>
            </a:r>
            <a:r>
              <a:rPr lang="en-US" altLang="ko-KR" sz="1400" i="1" dirty="0" err="1"/>
              <a:t>getLogger</a:t>
            </a:r>
            <a:r>
              <a:rPr lang="en-US" altLang="ko-KR" sz="1400" i="1" dirty="0"/>
              <a:t>(</a:t>
            </a:r>
            <a:r>
              <a:rPr lang="en-US" altLang="ko-KR" sz="1400" i="1" dirty="0" err="1"/>
              <a:t>Foo.class</a:t>
            </a:r>
            <a:r>
              <a:rPr lang="en-US" altLang="ko-KR" sz="1400" i="1" dirty="0"/>
              <a:t>);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public </a:t>
            </a:r>
            <a:r>
              <a:rPr lang="en-US" altLang="ko-KR" sz="1400" dirty="0"/>
              <a:t>Foo() {</a:t>
            </a:r>
          </a:p>
          <a:p>
            <a:r>
              <a:rPr lang="en-US" altLang="ko-KR" sz="1400" dirty="0" smtClean="0"/>
              <a:t>      logger.info</a:t>
            </a:r>
            <a:r>
              <a:rPr lang="en-US" altLang="ko-KR" sz="1400" dirty="0"/>
              <a:t>("</a:t>
            </a:r>
            <a:r>
              <a:rPr lang="ko-KR" altLang="en-US" sz="1400" dirty="0"/>
              <a:t>디폴트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호출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   }</a:t>
            </a:r>
            <a:endParaRPr lang="en-US" altLang="ko-KR" sz="1400" dirty="0"/>
          </a:p>
          <a:p>
            <a:endParaRPr lang="ko-KR" altLang="en-US" sz="1400" dirty="0"/>
          </a:p>
          <a:p>
            <a:endParaRPr lang="ko-KR" altLang="en-US" sz="1400" dirty="0"/>
          </a:p>
          <a:p>
            <a:r>
              <a:rPr lang="en-US" altLang="ko-KR" sz="1400" b="1" dirty="0" smtClean="0"/>
              <a:t>   @</a:t>
            </a:r>
            <a:r>
              <a:rPr lang="en-US" altLang="ko-KR" sz="1400" b="1" dirty="0" err="1"/>
              <a:t>PostConstruct</a:t>
            </a:r>
            <a:endParaRPr lang="en-US" altLang="ko-KR" sz="1400" b="1" dirty="0"/>
          </a:p>
          <a:p>
            <a:r>
              <a:rPr lang="en-US" altLang="ko-KR" sz="1400" dirty="0" smtClean="0"/>
              <a:t>   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() {</a:t>
            </a:r>
          </a:p>
          <a:p>
            <a:r>
              <a:rPr lang="en-US" altLang="ko-KR" sz="1400" dirty="0" smtClean="0"/>
              <a:t>      logger.info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   }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b="1" dirty="0" smtClean="0"/>
              <a:t>   @</a:t>
            </a:r>
            <a:r>
              <a:rPr lang="en-US" altLang="ko-KR" sz="1400" b="1" dirty="0" err="1"/>
              <a:t>PreDestroy</a:t>
            </a:r>
            <a:endParaRPr lang="en-US" altLang="ko-KR" sz="1400" b="1" dirty="0"/>
          </a:p>
          <a:p>
            <a:r>
              <a:rPr lang="en-US" altLang="ko-KR" sz="1400" dirty="0" smtClean="0"/>
              <a:t>   public </a:t>
            </a:r>
            <a:r>
              <a:rPr lang="en-US" altLang="ko-KR" sz="1400" dirty="0"/>
              <a:t>void destroy() {</a:t>
            </a:r>
          </a:p>
          <a:p>
            <a:r>
              <a:rPr lang="en-US" altLang="ko-KR" sz="1400" dirty="0" smtClean="0"/>
              <a:t>      logger.info</a:t>
            </a:r>
            <a:r>
              <a:rPr lang="en-US" altLang="ko-KR" sz="1400" dirty="0"/>
              <a:t>("destroy()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   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sz="1300" dirty="0" smtClean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487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필수 라이브러리 등록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Oracle </a:t>
            </a:r>
            <a:r>
              <a:rPr lang="en-US" altLang="ko-KR" dirty="0" err="1" smtClean="0"/>
              <a:t>Jdbc</a:t>
            </a:r>
            <a:r>
              <a:rPr lang="en-US" altLang="ko-KR" dirty="0" smtClean="0"/>
              <a:t> Driver 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(pom.xml)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151626"/>
            <a:ext cx="10208414" cy="4238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US" altLang="ko-KR" sz="1400" dirty="0">
                <a:solidFill>
                  <a:srgbClr val="006600"/>
                </a:solidFill>
              </a:rPr>
              <a:t>&lt;!-- Oracle </a:t>
            </a:r>
            <a:r>
              <a:rPr lang="en-US" altLang="ko-KR" sz="1400" dirty="0" err="1">
                <a:solidFill>
                  <a:srgbClr val="006600"/>
                </a:solidFill>
              </a:rPr>
              <a:t>Jdbc</a:t>
            </a:r>
            <a:r>
              <a:rPr lang="en-US" altLang="ko-KR" sz="1400" dirty="0">
                <a:solidFill>
                  <a:srgbClr val="006600"/>
                </a:solidFill>
              </a:rPr>
              <a:t> Driver maven Repository --&gt;</a:t>
            </a:r>
          </a:p>
          <a:p>
            <a:r>
              <a:rPr lang="en-US" altLang="ko-KR" sz="1400" dirty="0"/>
              <a:t>&lt;repositories&gt;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/>
              <a:t>repository&gt;</a:t>
            </a:r>
          </a:p>
          <a:p>
            <a:r>
              <a:rPr lang="en-US" altLang="ko-KR" sz="1400" dirty="0"/>
              <a:t>     </a:t>
            </a:r>
            <a:r>
              <a:rPr lang="en-US" altLang="ko-KR" sz="1400" dirty="0" smtClean="0"/>
              <a:t>     &lt;</a:t>
            </a:r>
            <a:r>
              <a:rPr lang="en-US" altLang="ko-KR" sz="1400" dirty="0"/>
              <a:t>id&gt;</a:t>
            </a:r>
            <a:r>
              <a:rPr lang="en-US" altLang="ko-KR" sz="1400" dirty="0" err="1"/>
              <a:t>codelds</a:t>
            </a:r>
            <a:r>
              <a:rPr lang="en-US" altLang="ko-KR" sz="1400" dirty="0"/>
              <a:t>&lt;/id&gt;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smtClean="0"/>
              <a:t>    &lt;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&gt;https://code.lds.org/nexus/content/groups/main-repo&lt;/url&gt;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 &lt;/</a:t>
            </a:r>
            <a:r>
              <a:rPr lang="en-US" altLang="ko-KR" sz="1400" dirty="0"/>
              <a:t>repository&gt;</a:t>
            </a:r>
          </a:p>
          <a:p>
            <a:r>
              <a:rPr lang="en-US" altLang="ko-KR" sz="1400" dirty="0"/>
              <a:t>&lt;/repositories</a:t>
            </a:r>
            <a:r>
              <a:rPr lang="en-US" altLang="ko-KR" sz="1400" dirty="0" smtClean="0"/>
              <a:t>&gt;</a:t>
            </a:r>
          </a:p>
          <a:p>
            <a:endParaRPr lang="en-US" sz="1400" dirty="0">
              <a:ea typeface="+mj-ea"/>
            </a:endParaRPr>
          </a:p>
          <a:p>
            <a:endParaRPr lang="en-US" sz="1400" dirty="0" smtClean="0">
              <a:ea typeface="+mj-ea"/>
            </a:endParaRPr>
          </a:p>
          <a:p>
            <a:r>
              <a:rPr lang="en-US" sz="1400" dirty="0" smtClean="0">
                <a:ea typeface="+mj-ea"/>
              </a:rPr>
              <a:t>…</a:t>
            </a:r>
          </a:p>
          <a:p>
            <a:endParaRPr lang="en-US" sz="1400" dirty="0">
              <a:ea typeface="+mj-ea"/>
            </a:endParaRPr>
          </a:p>
          <a:p>
            <a:endParaRPr lang="en-US" sz="1400" dirty="0" smtClean="0">
              <a:ea typeface="+mj-ea"/>
            </a:endParaRPr>
          </a:p>
          <a:p>
            <a:r>
              <a:rPr lang="en-US" altLang="ko-KR" sz="1400" dirty="0">
                <a:solidFill>
                  <a:srgbClr val="006600"/>
                </a:solidFill>
              </a:rPr>
              <a:t>&lt;!-- oracle </a:t>
            </a:r>
            <a:r>
              <a:rPr lang="en-US" altLang="ko-KR" sz="1400" dirty="0" err="1">
                <a:solidFill>
                  <a:srgbClr val="006600"/>
                </a:solidFill>
              </a:rPr>
              <a:t>jdbc</a:t>
            </a:r>
            <a:r>
              <a:rPr lang="en-US" altLang="ko-KR" sz="1400" dirty="0">
                <a:solidFill>
                  <a:srgbClr val="006600"/>
                </a:solidFill>
              </a:rPr>
              <a:t> driver --&gt;</a:t>
            </a:r>
          </a:p>
          <a:p>
            <a:r>
              <a:rPr lang="en-US" altLang="ko-KR" sz="1400" dirty="0"/>
              <a:t>&lt;dependency&gt;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 err="1"/>
              <a:t>groupId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com.oracle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groupId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 err="1"/>
              <a:t>artifactId</a:t>
            </a:r>
            <a:r>
              <a:rPr lang="en-US" altLang="ko-KR" sz="1400" dirty="0"/>
              <a:t>&gt;ojdbc6&lt;/</a:t>
            </a:r>
            <a:r>
              <a:rPr lang="en-US" altLang="ko-KR" sz="1400" dirty="0" err="1"/>
              <a:t>artifactId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/>
              <a:t>version&gt;11.2.0.3&lt;/version&gt;</a:t>
            </a:r>
          </a:p>
          <a:p>
            <a:r>
              <a:rPr lang="en-US" altLang="ko-KR" sz="1400" dirty="0"/>
              <a:t>&lt;/dependency&gt;</a:t>
            </a:r>
            <a:endParaRPr lang="en-US" sz="1400" dirty="0">
              <a:ea typeface="+mj-ea"/>
            </a:endParaRPr>
          </a:p>
          <a:p>
            <a:endParaRPr lang="en-US" sz="1400" dirty="0" smtClean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2442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4" y="220597"/>
            <a:ext cx="9145325" cy="411257"/>
          </a:xfr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 테스트 클래스 작성</a:t>
            </a:r>
            <a:r>
              <a:rPr lang="en-US" altLang="ko-KR" dirty="0" smtClean="0"/>
              <a:t>(JDBCDriverTest.java)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1049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421486" y="1219200"/>
            <a:ext cx="10208414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no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kr.or.kosta</a:t>
            </a:r>
            <a:r>
              <a:rPr lang="en-US" altLang="ko-KR" sz="1200" dirty="0"/>
              <a:t>;</a:t>
            </a:r>
          </a:p>
          <a:p>
            <a:endParaRPr lang="ko-KR" altLang="en-US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java.sql.Connection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java.sql.DriverManager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org.junit.Test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import lombok.extern.log4j.Log4j;</a:t>
            </a:r>
          </a:p>
          <a:p>
            <a:endParaRPr lang="ko-KR" altLang="en-US" sz="1200" dirty="0"/>
          </a:p>
          <a:p>
            <a:r>
              <a:rPr lang="en-US" altLang="ko-KR" sz="1200" i="1" dirty="0"/>
              <a:t>@Log4j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JDBCDriverTest</a:t>
            </a:r>
            <a:r>
              <a:rPr lang="en-US" altLang="ko-KR" sz="1200" dirty="0"/>
              <a:t> {</a:t>
            </a:r>
          </a:p>
          <a:p>
            <a:endParaRPr lang="ko-KR" altLang="en-US" sz="1200" dirty="0"/>
          </a:p>
          <a:p>
            <a:r>
              <a:rPr lang="en-US" altLang="ko-KR" sz="1200" dirty="0" smtClean="0"/>
              <a:t>     @</a:t>
            </a:r>
            <a:r>
              <a:rPr lang="en-US" altLang="ko-KR" sz="1200" dirty="0"/>
              <a:t>Test</a:t>
            </a:r>
          </a:p>
          <a:p>
            <a:r>
              <a:rPr lang="en-US" altLang="ko-KR" sz="1200" dirty="0" smtClean="0"/>
              <a:t>     public </a:t>
            </a:r>
            <a:r>
              <a:rPr lang="en-US" altLang="ko-KR" sz="1200" dirty="0"/>
              <a:t>void test() {</a:t>
            </a:r>
          </a:p>
          <a:p>
            <a:r>
              <a:rPr lang="en-US" altLang="ko-KR" sz="1200" dirty="0" smtClean="0"/>
              <a:t>          try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               </a:t>
            </a:r>
            <a:r>
              <a:rPr lang="en-US" altLang="ko-KR" sz="1200" dirty="0" err="1" smtClean="0"/>
              <a:t>Class.</a:t>
            </a:r>
            <a:r>
              <a:rPr lang="en-US" altLang="ko-KR" sz="1200" i="1" dirty="0" err="1" smtClean="0"/>
              <a:t>forName</a:t>
            </a:r>
            <a:r>
              <a:rPr lang="en-US" altLang="ko-KR" sz="1200" i="1" dirty="0"/>
              <a:t>("</a:t>
            </a:r>
            <a:r>
              <a:rPr lang="en-US" altLang="ko-KR" sz="1200" i="1" dirty="0" err="1"/>
              <a:t>oracle.jdbc.driver.OracleDriver</a:t>
            </a:r>
            <a:r>
              <a:rPr lang="en-US" altLang="ko-KR" sz="1200" i="1" dirty="0"/>
              <a:t>");</a:t>
            </a:r>
          </a:p>
          <a:p>
            <a:r>
              <a:rPr lang="en-US" altLang="ko-KR" sz="1200" b="1" i="1" dirty="0" smtClean="0"/>
              <a:t>               log.info</a:t>
            </a:r>
            <a:r>
              <a:rPr lang="en-US" altLang="ko-KR" sz="1200" b="1" i="1" dirty="0"/>
              <a:t>("</a:t>
            </a:r>
            <a:r>
              <a:rPr lang="ko-KR" altLang="en-US" sz="1200" b="1" i="1" dirty="0" err="1"/>
              <a:t>오라클</a:t>
            </a:r>
            <a:r>
              <a:rPr lang="ko-KR" altLang="en-US" sz="1200" b="1" i="1" dirty="0"/>
              <a:t> 드라이버 로딩 완료</a:t>
            </a:r>
            <a:r>
              <a:rPr lang="en-US" altLang="ko-KR" sz="1200" b="1" i="1" dirty="0"/>
              <a:t>...");</a:t>
            </a:r>
          </a:p>
          <a:p>
            <a:r>
              <a:rPr lang="en-US" altLang="ko-KR" sz="1200" dirty="0" smtClean="0"/>
              <a:t>          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r>
              <a:rPr lang="en-US" altLang="ko-KR" sz="1200" dirty="0" smtClean="0"/>
              <a:t>               </a:t>
            </a:r>
            <a:r>
              <a:rPr lang="en-US" altLang="ko-KR" sz="1200" dirty="0" err="1" smtClean="0"/>
              <a:t>e.printStackTrace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    }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dirty="0" smtClean="0"/>
              <a:t>          try(Connection </a:t>
            </a:r>
            <a:r>
              <a:rPr lang="en-US" altLang="ko-KR" sz="1200" dirty="0"/>
              <a:t>con = </a:t>
            </a:r>
            <a:r>
              <a:rPr lang="en-US" altLang="ko-KR" sz="1200" dirty="0" err="1"/>
              <a:t>DriverManager.</a:t>
            </a:r>
            <a:r>
              <a:rPr lang="en-US" altLang="ko-KR" sz="1200" i="1" dirty="0" err="1"/>
              <a:t>getConnection</a:t>
            </a:r>
            <a:r>
              <a:rPr lang="en-US" altLang="ko-KR" sz="1200" i="1" dirty="0"/>
              <a:t>("</a:t>
            </a:r>
            <a:r>
              <a:rPr lang="en-US" altLang="ko-KR" sz="1200" i="1" dirty="0" err="1"/>
              <a:t>jdbc:oracle:thin</a:t>
            </a:r>
            <a:r>
              <a:rPr lang="en-US" altLang="ko-KR" sz="1200" i="1" dirty="0"/>
              <a:t>:@localhost:1521:xe", "</a:t>
            </a:r>
            <a:r>
              <a:rPr lang="en-US" altLang="ko-KR" sz="1200" i="1" dirty="0" err="1"/>
              <a:t>hr</a:t>
            </a:r>
            <a:r>
              <a:rPr lang="en-US" altLang="ko-KR" sz="1200" i="1" dirty="0"/>
              <a:t>", "</a:t>
            </a:r>
            <a:r>
              <a:rPr lang="en-US" altLang="ko-KR" sz="1200" i="1" dirty="0" err="1"/>
              <a:t>hr</a:t>
            </a:r>
            <a:r>
              <a:rPr lang="en-US" altLang="ko-KR" sz="1200" i="1" dirty="0"/>
              <a:t>")){</a:t>
            </a:r>
          </a:p>
          <a:p>
            <a:r>
              <a:rPr lang="en-US" altLang="ko-KR" sz="1200" b="1" i="1" dirty="0" smtClean="0"/>
              <a:t>               log.info</a:t>
            </a:r>
            <a:r>
              <a:rPr lang="en-US" altLang="ko-KR" sz="1200" b="1" i="1" dirty="0"/>
              <a:t>("</a:t>
            </a:r>
            <a:r>
              <a:rPr lang="ko-KR" altLang="en-US" sz="1200" b="1" i="1" dirty="0"/>
              <a:t>연결 완료</a:t>
            </a:r>
            <a:r>
              <a:rPr lang="en-US" altLang="ko-KR" sz="1200" b="1" i="1" dirty="0"/>
              <a:t>: "</a:t>
            </a:r>
            <a:r>
              <a:rPr lang="ko-KR" altLang="en-US" sz="1200" b="1" i="1" dirty="0"/>
              <a:t> </a:t>
            </a:r>
            <a:r>
              <a:rPr lang="en-US" altLang="ko-KR" sz="1200" b="1" i="1" dirty="0"/>
              <a:t>+ con);</a:t>
            </a:r>
          </a:p>
          <a:p>
            <a:r>
              <a:rPr lang="en-US" altLang="ko-KR" sz="1200" dirty="0" smtClean="0"/>
              <a:t>          }</a:t>
            </a:r>
            <a:r>
              <a:rPr lang="en-US" altLang="ko-KR" sz="1200" dirty="0"/>
              <a:t>catch (Exception e) {</a:t>
            </a:r>
          </a:p>
          <a:p>
            <a:r>
              <a:rPr lang="en-US" altLang="ko-KR" sz="1200" dirty="0" smtClean="0"/>
              <a:t>               </a:t>
            </a:r>
            <a:r>
              <a:rPr lang="en-US" altLang="ko-KR" sz="1200" dirty="0" err="1" smtClean="0"/>
              <a:t>e.printStackTrace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 smtClean="0"/>
              <a:t>          }</a:t>
            </a:r>
            <a:endParaRPr lang="en-US" altLang="ko-KR" sz="1200" dirty="0"/>
          </a:p>
          <a:p>
            <a:r>
              <a:rPr lang="en-US" altLang="ko-KR" sz="1200" dirty="0" smtClean="0"/>
              <a:t>     }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543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68517" y="2438255"/>
            <a:ext cx="4968875" cy="4032885"/>
          </a:xfrm>
          <a:custGeom>
            <a:avLst/>
            <a:gdLst/>
            <a:ahLst/>
            <a:cxnLst/>
            <a:rect l="l" t="t" r="r" b="b"/>
            <a:pathLst>
              <a:path w="4968875" h="4032885">
                <a:moveTo>
                  <a:pt x="0" y="4032504"/>
                </a:moveTo>
                <a:lnTo>
                  <a:pt x="4968747" y="4032504"/>
                </a:lnTo>
                <a:lnTo>
                  <a:pt x="4968747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solidFill>
            <a:srgbClr val="F1F1F1">
              <a:alpha val="58822"/>
            </a:srgbClr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8517" y="2438255"/>
            <a:ext cx="4968875" cy="4032885"/>
          </a:xfrm>
          <a:custGeom>
            <a:avLst/>
            <a:gdLst/>
            <a:ahLst/>
            <a:cxnLst/>
            <a:rect l="l" t="t" r="r" b="b"/>
            <a:pathLst>
              <a:path w="4968875" h="4032885">
                <a:moveTo>
                  <a:pt x="0" y="4032504"/>
                </a:moveTo>
                <a:lnTo>
                  <a:pt x="4968747" y="4032504"/>
                </a:lnTo>
                <a:lnTo>
                  <a:pt x="4968747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0719" y="6220162"/>
            <a:ext cx="176136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Servlet</a:t>
            </a:r>
            <a:r>
              <a:rPr sz="1200" b="1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200" b="1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Container</a:t>
            </a:r>
            <a:r>
              <a:rPr sz="1200" b="1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200" b="1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738337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소개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1/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lang="ko-KR" altLang="en-US" sz="2200" spc="-130" dirty="0" smtClean="0">
                <a:cs typeface="Arial"/>
              </a:rPr>
              <a:t>범용 </a:t>
            </a:r>
            <a:r>
              <a:rPr sz="2200" spc="145" dirty="0" err="1" smtClean="0">
                <a:cs typeface="Noto Sans CJK JP Regular"/>
              </a:rPr>
              <a:t>애플리케이션</a:t>
            </a:r>
            <a:r>
              <a:rPr sz="2200" spc="-85" dirty="0" smtClean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프레임워크</a:t>
            </a:r>
            <a:endParaRPr sz="2200" dirty="0"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118" y="794765"/>
            <a:ext cx="10419182" cy="165814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자바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 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개발을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위한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오픈소스 </a:t>
            </a:r>
            <a:r>
              <a:rPr sz="1800" spc="-22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경량</a:t>
            </a:r>
            <a:r>
              <a:rPr sz="1800" spc="-2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lang="en-US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(</a:t>
            </a:r>
            <a:r>
              <a:rPr lang="en-US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light-weight Framework</a:t>
            </a:r>
            <a:r>
              <a:rPr lang="en-US" sz="1800" spc="-2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입니다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프레임워크는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 </a:t>
            </a:r>
            <a:r>
              <a:rPr sz="1800" spc="-240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애플리케이션</a:t>
            </a:r>
            <a:r>
              <a:rPr sz="1800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pc="-2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의 전체 구조를 설계</a:t>
            </a:r>
            <a:r>
              <a:rPr lang="ko-KR" altLang="en-US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할 때  유용한 프레임워크입니다</a:t>
            </a:r>
            <a:r>
              <a:rPr lang="en-US" altLang="ko-KR" spc="-24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.(</a:t>
            </a:r>
            <a:r>
              <a:rPr sz="1800" spc="-22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모든</a:t>
            </a:r>
            <a:r>
              <a:rPr sz="1800" spc="-2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계층</a:t>
            </a:r>
            <a:r>
              <a:rPr lang="en-US" sz="18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800" spc="-23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</a:t>
            </a:r>
            <a:r>
              <a:rPr lang="en-US" altLang="ko-KR"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)</a:t>
            </a:r>
          </a:p>
          <a:p>
            <a:pPr marL="755650" lvl="1" indent="-285750">
              <a:spcBef>
                <a:spcPts val="434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ko-KR" altLang="en-US" sz="1600" spc="-23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스프링 프레임워크의 근본적인 사상은 </a:t>
            </a:r>
            <a:r>
              <a:rPr lang="en-US" altLang="ko-KR" sz="1600" spc="-23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OOP </a:t>
            </a:r>
            <a:r>
              <a:rPr lang="ko-KR" altLang="en-US" sz="1600" spc="-23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구조를 뒷받침하고 구조를 설계하는 사상입니다</a:t>
            </a:r>
            <a:r>
              <a:rPr lang="en-US" altLang="ko-KR" sz="1600" spc="-23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600" spc="-27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프레임워크가 애플리케이션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수준의 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기반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구조를 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제공하므로 </a:t>
            </a:r>
            <a:r>
              <a:rPr sz="1800" spc="-2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개발자는  </a:t>
            </a:r>
            <a:r>
              <a:rPr sz="1800" spc="-225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업무</a:t>
            </a:r>
            <a:r>
              <a:rPr sz="1800" spc="-22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로직</a:t>
            </a:r>
            <a:r>
              <a:rPr lang="ko-KR" altLang="en-US" sz="1800" spc="-22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에만</a:t>
            </a:r>
            <a:r>
              <a:rPr lang="ko-KR" altLang="en-US" sz="1800" spc="-2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집중</a:t>
            </a:r>
            <a:r>
              <a:rPr lang="ko-KR" altLang="en-US" sz="1800" spc="-22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하여</a:t>
            </a:r>
            <a:r>
              <a:rPr sz="1800" spc="-22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개발</a:t>
            </a:r>
            <a:r>
              <a:rPr sz="1800" spc="-235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할</a:t>
            </a:r>
            <a:r>
              <a:rPr sz="1800" spc="-23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</a:t>
            </a:r>
            <a:r>
              <a:rPr sz="18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있습니다</a:t>
            </a:r>
            <a:r>
              <a:rPr sz="1800" spc="-2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공통 </a:t>
            </a:r>
            <a:r>
              <a:rPr sz="1800" spc="-24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프로그래밍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모델과  </a:t>
            </a:r>
            <a:r>
              <a:rPr sz="18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Configuration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모델을</a:t>
            </a:r>
            <a:r>
              <a:rPr sz="1800" spc="-1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제공합니다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83528" y="2654193"/>
            <a:ext cx="4537710" cy="3083560"/>
          </a:xfrm>
          <a:custGeom>
            <a:avLst/>
            <a:gdLst/>
            <a:ahLst/>
            <a:cxnLst/>
            <a:rect l="l" t="t" r="r" b="b"/>
            <a:pathLst>
              <a:path w="4537709" h="3083560">
                <a:moveTo>
                  <a:pt x="0" y="3083179"/>
                </a:moveTo>
                <a:lnTo>
                  <a:pt x="4537329" y="3083179"/>
                </a:lnTo>
                <a:lnTo>
                  <a:pt x="4537329" y="0"/>
                </a:lnTo>
                <a:lnTo>
                  <a:pt x="0" y="0"/>
                </a:lnTo>
                <a:lnTo>
                  <a:pt x="0" y="30831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3528" y="2654193"/>
            <a:ext cx="4537710" cy="3083560"/>
          </a:xfrm>
          <a:custGeom>
            <a:avLst/>
            <a:gdLst/>
            <a:ahLst/>
            <a:cxnLst/>
            <a:rect l="l" t="t" r="r" b="b"/>
            <a:pathLst>
              <a:path w="4537709" h="3083560">
                <a:moveTo>
                  <a:pt x="0" y="3083179"/>
                </a:moveTo>
                <a:lnTo>
                  <a:pt x="4537329" y="3083179"/>
                </a:lnTo>
                <a:lnTo>
                  <a:pt x="4537329" y="0"/>
                </a:lnTo>
                <a:lnTo>
                  <a:pt x="0" y="0"/>
                </a:lnTo>
                <a:lnTo>
                  <a:pt x="0" y="3083179"/>
                </a:lnTo>
                <a:close/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5857" y="2728374"/>
            <a:ext cx="2359913" cy="8200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50" b="1" spc="-3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Spring </a:t>
            </a:r>
            <a:r>
              <a:rPr sz="1050" b="1" spc="-5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Framework</a:t>
            </a:r>
            <a:r>
              <a:rPr sz="1050" b="1" spc="-12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50" b="1" spc="-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Runtime</a:t>
            </a:r>
            <a:r>
              <a:rPr sz="1050" b="1" spc="-6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5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5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5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5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5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5858" y="3490374"/>
            <a:ext cx="4826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71285" y="3302921"/>
            <a:ext cx="2148840" cy="371475"/>
          </a:xfrm>
          <a:custGeom>
            <a:avLst/>
            <a:gdLst/>
            <a:ahLst/>
            <a:cxnLst/>
            <a:rect l="l" t="t" r="r" b="b"/>
            <a:pathLst>
              <a:path w="2148840" h="371475">
                <a:moveTo>
                  <a:pt x="2086737" y="0"/>
                </a:moveTo>
                <a:lnTo>
                  <a:pt x="61849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59" y="333648"/>
                </a:lnTo>
                <a:lnTo>
                  <a:pt x="18113" y="353345"/>
                </a:lnTo>
                <a:lnTo>
                  <a:pt x="37772" y="366613"/>
                </a:lnTo>
                <a:lnTo>
                  <a:pt x="61849" y="371475"/>
                </a:lnTo>
                <a:lnTo>
                  <a:pt x="2086737" y="371475"/>
                </a:lnTo>
                <a:lnTo>
                  <a:pt x="2110813" y="366613"/>
                </a:lnTo>
                <a:lnTo>
                  <a:pt x="2130472" y="353345"/>
                </a:lnTo>
                <a:lnTo>
                  <a:pt x="2143726" y="333648"/>
                </a:lnTo>
                <a:lnTo>
                  <a:pt x="2148586" y="309499"/>
                </a:lnTo>
                <a:lnTo>
                  <a:pt x="2148586" y="61849"/>
                </a:lnTo>
                <a:lnTo>
                  <a:pt x="2143726" y="37772"/>
                </a:lnTo>
                <a:lnTo>
                  <a:pt x="2130472" y="18113"/>
                </a:lnTo>
                <a:lnTo>
                  <a:pt x="2110813" y="4859"/>
                </a:lnTo>
                <a:lnTo>
                  <a:pt x="20867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1285" y="3302921"/>
            <a:ext cx="2148840" cy="371475"/>
          </a:xfrm>
          <a:custGeom>
            <a:avLst/>
            <a:gdLst/>
            <a:ahLst/>
            <a:cxnLst/>
            <a:rect l="l" t="t" r="r" b="b"/>
            <a:pathLst>
              <a:path w="2148840" h="371475">
                <a:moveTo>
                  <a:pt x="0" y="61849"/>
                </a:moveTo>
                <a:lnTo>
                  <a:pt x="4859" y="37772"/>
                </a:lnTo>
                <a:lnTo>
                  <a:pt x="18113" y="18113"/>
                </a:lnTo>
                <a:lnTo>
                  <a:pt x="37772" y="4859"/>
                </a:lnTo>
                <a:lnTo>
                  <a:pt x="61849" y="0"/>
                </a:lnTo>
                <a:lnTo>
                  <a:pt x="2086737" y="0"/>
                </a:lnTo>
                <a:lnTo>
                  <a:pt x="2110813" y="4859"/>
                </a:lnTo>
                <a:lnTo>
                  <a:pt x="2130472" y="18113"/>
                </a:lnTo>
                <a:lnTo>
                  <a:pt x="2143726" y="37772"/>
                </a:lnTo>
                <a:lnTo>
                  <a:pt x="2148586" y="61849"/>
                </a:lnTo>
                <a:lnTo>
                  <a:pt x="2148586" y="309499"/>
                </a:lnTo>
                <a:lnTo>
                  <a:pt x="2143726" y="333648"/>
                </a:lnTo>
                <a:lnTo>
                  <a:pt x="2130472" y="353345"/>
                </a:lnTo>
                <a:lnTo>
                  <a:pt x="2110813" y="366613"/>
                </a:lnTo>
                <a:lnTo>
                  <a:pt x="2086737" y="371475"/>
                </a:lnTo>
                <a:lnTo>
                  <a:pt x="61849" y="371475"/>
                </a:lnTo>
                <a:lnTo>
                  <a:pt x="37772" y="366613"/>
                </a:lnTo>
                <a:lnTo>
                  <a:pt x="18113" y="353345"/>
                </a:lnTo>
                <a:lnTo>
                  <a:pt x="4859" y="333648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16801" y="3392837"/>
            <a:ext cx="3073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Web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88579" y="3304191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2098167" y="0"/>
                </a:moveTo>
                <a:lnTo>
                  <a:pt x="61975" y="0"/>
                </a:lnTo>
                <a:lnTo>
                  <a:pt x="37879" y="4859"/>
                </a:lnTo>
                <a:lnTo>
                  <a:pt x="18176" y="18113"/>
                </a:lnTo>
                <a:lnTo>
                  <a:pt x="4879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79" y="333648"/>
                </a:lnTo>
                <a:lnTo>
                  <a:pt x="18176" y="353345"/>
                </a:lnTo>
                <a:lnTo>
                  <a:pt x="37879" y="366613"/>
                </a:lnTo>
                <a:lnTo>
                  <a:pt x="61975" y="371475"/>
                </a:lnTo>
                <a:lnTo>
                  <a:pt x="2098167" y="371475"/>
                </a:lnTo>
                <a:lnTo>
                  <a:pt x="2122243" y="366613"/>
                </a:lnTo>
                <a:lnTo>
                  <a:pt x="2141902" y="353345"/>
                </a:lnTo>
                <a:lnTo>
                  <a:pt x="2155156" y="333648"/>
                </a:lnTo>
                <a:lnTo>
                  <a:pt x="2160016" y="309499"/>
                </a:lnTo>
                <a:lnTo>
                  <a:pt x="2160016" y="61849"/>
                </a:lnTo>
                <a:lnTo>
                  <a:pt x="2155156" y="37772"/>
                </a:lnTo>
                <a:lnTo>
                  <a:pt x="2141902" y="18113"/>
                </a:lnTo>
                <a:lnTo>
                  <a:pt x="2122243" y="4859"/>
                </a:lnTo>
                <a:lnTo>
                  <a:pt x="20981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88579" y="3304191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0" y="61849"/>
                </a:moveTo>
                <a:lnTo>
                  <a:pt x="4879" y="37772"/>
                </a:lnTo>
                <a:lnTo>
                  <a:pt x="18176" y="18113"/>
                </a:lnTo>
                <a:lnTo>
                  <a:pt x="37879" y="4859"/>
                </a:lnTo>
                <a:lnTo>
                  <a:pt x="61975" y="0"/>
                </a:lnTo>
                <a:lnTo>
                  <a:pt x="2098167" y="0"/>
                </a:lnTo>
                <a:lnTo>
                  <a:pt x="2122243" y="4859"/>
                </a:lnTo>
                <a:lnTo>
                  <a:pt x="2141902" y="18113"/>
                </a:lnTo>
                <a:lnTo>
                  <a:pt x="2155156" y="37772"/>
                </a:lnTo>
                <a:lnTo>
                  <a:pt x="2160016" y="61849"/>
                </a:lnTo>
                <a:lnTo>
                  <a:pt x="2160016" y="309499"/>
                </a:lnTo>
                <a:lnTo>
                  <a:pt x="2155156" y="333648"/>
                </a:lnTo>
                <a:lnTo>
                  <a:pt x="2141902" y="353345"/>
                </a:lnTo>
                <a:lnTo>
                  <a:pt x="2122243" y="366613"/>
                </a:lnTo>
                <a:lnTo>
                  <a:pt x="2098167" y="371475"/>
                </a:lnTo>
                <a:lnTo>
                  <a:pt x="61975" y="371475"/>
                </a:lnTo>
                <a:lnTo>
                  <a:pt x="37879" y="366613"/>
                </a:lnTo>
                <a:lnTo>
                  <a:pt x="18176" y="353345"/>
                </a:lnTo>
                <a:lnTo>
                  <a:pt x="4879" y="333648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8881" y="3394108"/>
            <a:ext cx="72999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Servlet</a:t>
            </a:r>
            <a:r>
              <a:rPr sz="1000" spc="-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71285" y="3819685"/>
            <a:ext cx="4377690" cy="779145"/>
          </a:xfrm>
          <a:custGeom>
            <a:avLst/>
            <a:gdLst/>
            <a:ahLst/>
            <a:cxnLst/>
            <a:rect l="l" t="t" r="r" b="b"/>
            <a:pathLst>
              <a:path w="4377690" h="779145">
                <a:moveTo>
                  <a:pt x="4247769" y="0"/>
                </a:moveTo>
                <a:lnTo>
                  <a:pt x="129793" y="0"/>
                </a:lnTo>
                <a:lnTo>
                  <a:pt x="79242" y="10189"/>
                </a:lnTo>
                <a:lnTo>
                  <a:pt x="37988" y="37988"/>
                </a:lnTo>
                <a:lnTo>
                  <a:pt x="10189" y="79242"/>
                </a:lnTo>
                <a:lnTo>
                  <a:pt x="0" y="129793"/>
                </a:lnTo>
                <a:lnTo>
                  <a:pt x="0" y="648969"/>
                </a:lnTo>
                <a:lnTo>
                  <a:pt x="10189" y="699521"/>
                </a:lnTo>
                <a:lnTo>
                  <a:pt x="37988" y="740775"/>
                </a:lnTo>
                <a:lnTo>
                  <a:pt x="79242" y="768574"/>
                </a:lnTo>
                <a:lnTo>
                  <a:pt x="129793" y="778763"/>
                </a:lnTo>
                <a:lnTo>
                  <a:pt x="4247769" y="778763"/>
                </a:lnTo>
                <a:lnTo>
                  <a:pt x="4298340" y="768574"/>
                </a:lnTo>
                <a:lnTo>
                  <a:pt x="4339637" y="740775"/>
                </a:lnTo>
                <a:lnTo>
                  <a:pt x="4367480" y="699521"/>
                </a:lnTo>
                <a:lnTo>
                  <a:pt x="4377690" y="648969"/>
                </a:lnTo>
                <a:lnTo>
                  <a:pt x="4377690" y="129793"/>
                </a:lnTo>
                <a:lnTo>
                  <a:pt x="4367480" y="79242"/>
                </a:lnTo>
                <a:lnTo>
                  <a:pt x="4339637" y="37988"/>
                </a:lnTo>
                <a:lnTo>
                  <a:pt x="4298340" y="10189"/>
                </a:lnTo>
                <a:lnTo>
                  <a:pt x="4247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71285" y="3819685"/>
            <a:ext cx="4377690" cy="779145"/>
          </a:xfrm>
          <a:custGeom>
            <a:avLst/>
            <a:gdLst/>
            <a:ahLst/>
            <a:cxnLst/>
            <a:rect l="l" t="t" r="r" b="b"/>
            <a:pathLst>
              <a:path w="4377690" h="779145">
                <a:moveTo>
                  <a:pt x="0" y="129793"/>
                </a:moveTo>
                <a:lnTo>
                  <a:pt x="10189" y="79242"/>
                </a:lnTo>
                <a:lnTo>
                  <a:pt x="37988" y="37988"/>
                </a:lnTo>
                <a:lnTo>
                  <a:pt x="79242" y="10189"/>
                </a:lnTo>
                <a:lnTo>
                  <a:pt x="129793" y="0"/>
                </a:lnTo>
                <a:lnTo>
                  <a:pt x="4247769" y="0"/>
                </a:lnTo>
                <a:lnTo>
                  <a:pt x="4298340" y="10189"/>
                </a:lnTo>
                <a:lnTo>
                  <a:pt x="4339637" y="37988"/>
                </a:lnTo>
                <a:lnTo>
                  <a:pt x="4367480" y="79242"/>
                </a:lnTo>
                <a:lnTo>
                  <a:pt x="4377690" y="129793"/>
                </a:lnTo>
                <a:lnTo>
                  <a:pt x="4377690" y="648969"/>
                </a:lnTo>
                <a:lnTo>
                  <a:pt x="4367480" y="699521"/>
                </a:lnTo>
                <a:lnTo>
                  <a:pt x="4339637" y="740775"/>
                </a:lnTo>
                <a:lnTo>
                  <a:pt x="4298340" y="768574"/>
                </a:lnTo>
                <a:lnTo>
                  <a:pt x="4247769" y="778763"/>
                </a:lnTo>
                <a:lnTo>
                  <a:pt x="129793" y="778763"/>
                </a:lnTo>
                <a:lnTo>
                  <a:pt x="79242" y="768574"/>
                </a:lnTo>
                <a:lnTo>
                  <a:pt x="37988" y="740775"/>
                </a:lnTo>
                <a:lnTo>
                  <a:pt x="10189" y="699521"/>
                </a:lnTo>
                <a:lnTo>
                  <a:pt x="0" y="648969"/>
                </a:lnTo>
                <a:lnTo>
                  <a:pt x="0" y="129793"/>
                </a:lnTo>
                <a:close/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6492" y="3884836"/>
            <a:ext cx="112128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Core</a:t>
            </a: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Container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R="3175" algn="ctr">
              <a:lnSpc>
                <a:spcPct val="100000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61273" y="4189331"/>
            <a:ext cx="482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61273" y="4364223"/>
            <a:ext cx="3556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5"/>
              </a:lnSpc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28563" y="4126643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26" y="4859"/>
                </a:lnTo>
                <a:lnTo>
                  <a:pt x="18129" y="18113"/>
                </a:lnTo>
                <a:lnTo>
                  <a:pt x="4861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61" y="333648"/>
                </a:lnTo>
                <a:lnTo>
                  <a:pt x="18129" y="353345"/>
                </a:lnTo>
                <a:lnTo>
                  <a:pt x="37826" y="366613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3"/>
                </a:lnTo>
                <a:lnTo>
                  <a:pt x="989885" y="353345"/>
                </a:lnTo>
                <a:lnTo>
                  <a:pt x="1003139" y="333648"/>
                </a:lnTo>
                <a:lnTo>
                  <a:pt x="1007998" y="309499"/>
                </a:lnTo>
                <a:lnTo>
                  <a:pt x="1007998" y="61849"/>
                </a:lnTo>
                <a:lnTo>
                  <a:pt x="1003139" y="37772"/>
                </a:lnTo>
                <a:lnTo>
                  <a:pt x="989885" y="18113"/>
                </a:lnTo>
                <a:lnTo>
                  <a:pt x="970226" y="4859"/>
                </a:lnTo>
                <a:lnTo>
                  <a:pt x="946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28563" y="4126643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849"/>
                </a:moveTo>
                <a:lnTo>
                  <a:pt x="4861" y="37772"/>
                </a:lnTo>
                <a:lnTo>
                  <a:pt x="18129" y="18113"/>
                </a:lnTo>
                <a:lnTo>
                  <a:pt x="37826" y="485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59"/>
                </a:lnTo>
                <a:lnTo>
                  <a:pt x="989885" y="18113"/>
                </a:lnTo>
                <a:lnTo>
                  <a:pt x="1003139" y="37772"/>
                </a:lnTo>
                <a:lnTo>
                  <a:pt x="1007998" y="61849"/>
                </a:lnTo>
                <a:lnTo>
                  <a:pt x="1007998" y="309499"/>
                </a:lnTo>
                <a:lnTo>
                  <a:pt x="1003139" y="333648"/>
                </a:lnTo>
                <a:lnTo>
                  <a:pt x="989885" y="353345"/>
                </a:lnTo>
                <a:lnTo>
                  <a:pt x="970226" y="366613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26" y="366613"/>
                </a:lnTo>
                <a:lnTo>
                  <a:pt x="18129" y="353345"/>
                </a:lnTo>
                <a:lnTo>
                  <a:pt x="4861" y="333648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71844" y="4216686"/>
            <a:ext cx="3695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Beans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08697" y="4129565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26" y="4879"/>
                </a:lnTo>
                <a:lnTo>
                  <a:pt x="18129" y="18176"/>
                </a:lnTo>
                <a:lnTo>
                  <a:pt x="4861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61" y="333702"/>
                </a:lnTo>
                <a:lnTo>
                  <a:pt x="18129" y="353361"/>
                </a:lnTo>
                <a:lnTo>
                  <a:pt x="37826" y="366615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5"/>
                </a:lnTo>
                <a:lnTo>
                  <a:pt x="989885" y="353361"/>
                </a:lnTo>
                <a:lnTo>
                  <a:pt x="1003139" y="333702"/>
                </a:lnTo>
                <a:lnTo>
                  <a:pt x="1007999" y="309625"/>
                </a:lnTo>
                <a:lnTo>
                  <a:pt x="1007999" y="61975"/>
                </a:lnTo>
                <a:lnTo>
                  <a:pt x="1003139" y="37879"/>
                </a:lnTo>
                <a:lnTo>
                  <a:pt x="989885" y="18176"/>
                </a:lnTo>
                <a:lnTo>
                  <a:pt x="970226" y="4879"/>
                </a:lnTo>
                <a:lnTo>
                  <a:pt x="946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08697" y="4129565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5"/>
                </a:moveTo>
                <a:lnTo>
                  <a:pt x="4861" y="37879"/>
                </a:lnTo>
                <a:lnTo>
                  <a:pt x="18129" y="18176"/>
                </a:lnTo>
                <a:lnTo>
                  <a:pt x="37826" y="487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79"/>
                </a:lnTo>
                <a:lnTo>
                  <a:pt x="989885" y="18176"/>
                </a:lnTo>
                <a:lnTo>
                  <a:pt x="1003139" y="37879"/>
                </a:lnTo>
                <a:lnTo>
                  <a:pt x="1007999" y="61975"/>
                </a:lnTo>
                <a:lnTo>
                  <a:pt x="1007999" y="309625"/>
                </a:lnTo>
                <a:lnTo>
                  <a:pt x="1003139" y="333702"/>
                </a:lnTo>
                <a:lnTo>
                  <a:pt x="989885" y="353361"/>
                </a:lnTo>
                <a:lnTo>
                  <a:pt x="970226" y="366615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26" y="366615"/>
                </a:lnTo>
                <a:lnTo>
                  <a:pt x="18129" y="353361"/>
                </a:lnTo>
                <a:lnTo>
                  <a:pt x="4861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88832" y="4132485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79" y="4879"/>
                </a:lnTo>
                <a:lnTo>
                  <a:pt x="18176" y="18176"/>
                </a:lnTo>
                <a:lnTo>
                  <a:pt x="4879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79" y="333702"/>
                </a:lnTo>
                <a:lnTo>
                  <a:pt x="18176" y="353361"/>
                </a:lnTo>
                <a:lnTo>
                  <a:pt x="37879" y="366615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5"/>
                </a:lnTo>
                <a:lnTo>
                  <a:pt x="989885" y="353361"/>
                </a:lnTo>
                <a:lnTo>
                  <a:pt x="1003139" y="333702"/>
                </a:lnTo>
                <a:lnTo>
                  <a:pt x="1007999" y="309625"/>
                </a:lnTo>
                <a:lnTo>
                  <a:pt x="1007999" y="61975"/>
                </a:lnTo>
                <a:lnTo>
                  <a:pt x="1003139" y="37879"/>
                </a:lnTo>
                <a:lnTo>
                  <a:pt x="989885" y="18176"/>
                </a:lnTo>
                <a:lnTo>
                  <a:pt x="970226" y="4879"/>
                </a:lnTo>
                <a:lnTo>
                  <a:pt x="946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88832" y="4132485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5"/>
                </a:moveTo>
                <a:lnTo>
                  <a:pt x="4879" y="37879"/>
                </a:lnTo>
                <a:lnTo>
                  <a:pt x="18176" y="18176"/>
                </a:lnTo>
                <a:lnTo>
                  <a:pt x="37879" y="487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79"/>
                </a:lnTo>
                <a:lnTo>
                  <a:pt x="989885" y="18176"/>
                </a:lnTo>
                <a:lnTo>
                  <a:pt x="1003139" y="37879"/>
                </a:lnTo>
                <a:lnTo>
                  <a:pt x="1007999" y="61975"/>
                </a:lnTo>
                <a:lnTo>
                  <a:pt x="1007999" y="309625"/>
                </a:lnTo>
                <a:lnTo>
                  <a:pt x="1003139" y="333702"/>
                </a:lnTo>
                <a:lnTo>
                  <a:pt x="989885" y="353361"/>
                </a:lnTo>
                <a:lnTo>
                  <a:pt x="970226" y="366615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79" y="366615"/>
                </a:lnTo>
                <a:lnTo>
                  <a:pt x="18176" y="353361"/>
                </a:lnTo>
                <a:lnTo>
                  <a:pt x="4879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84109" y="4222783"/>
            <a:ext cx="14560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09650" algn="l"/>
              </a:tabLst>
            </a:pP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Core	</a:t>
            </a: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context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269094" y="4122960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79" y="4879"/>
                </a:lnTo>
                <a:lnTo>
                  <a:pt x="18176" y="18176"/>
                </a:lnTo>
                <a:lnTo>
                  <a:pt x="4879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79" y="333702"/>
                </a:lnTo>
                <a:lnTo>
                  <a:pt x="18176" y="353361"/>
                </a:lnTo>
                <a:lnTo>
                  <a:pt x="37879" y="366615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5"/>
                </a:lnTo>
                <a:lnTo>
                  <a:pt x="989885" y="353361"/>
                </a:lnTo>
                <a:lnTo>
                  <a:pt x="1003139" y="333702"/>
                </a:lnTo>
                <a:lnTo>
                  <a:pt x="1007999" y="309625"/>
                </a:lnTo>
                <a:lnTo>
                  <a:pt x="1007999" y="61975"/>
                </a:lnTo>
                <a:lnTo>
                  <a:pt x="1003139" y="37879"/>
                </a:lnTo>
                <a:lnTo>
                  <a:pt x="989885" y="18176"/>
                </a:lnTo>
                <a:lnTo>
                  <a:pt x="970226" y="4879"/>
                </a:lnTo>
                <a:lnTo>
                  <a:pt x="946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69094" y="4122960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5"/>
                </a:moveTo>
                <a:lnTo>
                  <a:pt x="4879" y="37879"/>
                </a:lnTo>
                <a:lnTo>
                  <a:pt x="18176" y="18176"/>
                </a:lnTo>
                <a:lnTo>
                  <a:pt x="37879" y="487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79"/>
                </a:lnTo>
                <a:lnTo>
                  <a:pt x="989885" y="18176"/>
                </a:lnTo>
                <a:lnTo>
                  <a:pt x="1003139" y="37879"/>
                </a:lnTo>
                <a:lnTo>
                  <a:pt x="1007999" y="61975"/>
                </a:lnTo>
                <a:lnTo>
                  <a:pt x="1007999" y="309625"/>
                </a:lnTo>
                <a:lnTo>
                  <a:pt x="1003139" y="333702"/>
                </a:lnTo>
                <a:lnTo>
                  <a:pt x="989885" y="353361"/>
                </a:lnTo>
                <a:lnTo>
                  <a:pt x="970226" y="366615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79" y="366615"/>
                </a:lnTo>
                <a:lnTo>
                  <a:pt x="18176" y="353361"/>
                </a:lnTo>
                <a:lnTo>
                  <a:pt x="4879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44760" y="4213004"/>
            <a:ext cx="3054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SpEL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11545" y="4712622"/>
            <a:ext cx="2105660" cy="371475"/>
          </a:xfrm>
          <a:custGeom>
            <a:avLst/>
            <a:gdLst/>
            <a:ahLst/>
            <a:cxnLst/>
            <a:rect l="l" t="t" r="r" b="b"/>
            <a:pathLst>
              <a:path w="2105659" h="371475">
                <a:moveTo>
                  <a:pt x="2043302" y="0"/>
                </a:moveTo>
                <a:lnTo>
                  <a:pt x="61975" y="0"/>
                </a:lnTo>
                <a:lnTo>
                  <a:pt x="37826" y="4859"/>
                </a:lnTo>
                <a:lnTo>
                  <a:pt x="18129" y="18113"/>
                </a:lnTo>
                <a:lnTo>
                  <a:pt x="4861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61" y="333595"/>
                </a:lnTo>
                <a:lnTo>
                  <a:pt x="18129" y="353298"/>
                </a:lnTo>
                <a:lnTo>
                  <a:pt x="37826" y="366595"/>
                </a:lnTo>
                <a:lnTo>
                  <a:pt x="61975" y="371475"/>
                </a:lnTo>
                <a:lnTo>
                  <a:pt x="2043302" y="371475"/>
                </a:lnTo>
                <a:lnTo>
                  <a:pt x="2067379" y="366595"/>
                </a:lnTo>
                <a:lnTo>
                  <a:pt x="2087038" y="353298"/>
                </a:lnTo>
                <a:lnTo>
                  <a:pt x="2100292" y="333595"/>
                </a:lnTo>
                <a:lnTo>
                  <a:pt x="2105152" y="309499"/>
                </a:lnTo>
                <a:lnTo>
                  <a:pt x="2105152" y="61849"/>
                </a:lnTo>
                <a:lnTo>
                  <a:pt x="2100292" y="37772"/>
                </a:lnTo>
                <a:lnTo>
                  <a:pt x="2087038" y="18113"/>
                </a:lnTo>
                <a:lnTo>
                  <a:pt x="2067379" y="4859"/>
                </a:lnTo>
                <a:lnTo>
                  <a:pt x="20433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11545" y="4712622"/>
            <a:ext cx="2105660" cy="371475"/>
          </a:xfrm>
          <a:custGeom>
            <a:avLst/>
            <a:gdLst/>
            <a:ahLst/>
            <a:cxnLst/>
            <a:rect l="l" t="t" r="r" b="b"/>
            <a:pathLst>
              <a:path w="2105659" h="371475">
                <a:moveTo>
                  <a:pt x="0" y="61849"/>
                </a:moveTo>
                <a:lnTo>
                  <a:pt x="4861" y="37772"/>
                </a:lnTo>
                <a:lnTo>
                  <a:pt x="18129" y="18113"/>
                </a:lnTo>
                <a:lnTo>
                  <a:pt x="37826" y="4859"/>
                </a:lnTo>
                <a:lnTo>
                  <a:pt x="61975" y="0"/>
                </a:lnTo>
                <a:lnTo>
                  <a:pt x="2043302" y="0"/>
                </a:lnTo>
                <a:lnTo>
                  <a:pt x="2067379" y="4859"/>
                </a:lnTo>
                <a:lnTo>
                  <a:pt x="2087038" y="18113"/>
                </a:lnTo>
                <a:lnTo>
                  <a:pt x="2100292" y="37772"/>
                </a:lnTo>
                <a:lnTo>
                  <a:pt x="2105152" y="61849"/>
                </a:lnTo>
                <a:lnTo>
                  <a:pt x="2105152" y="309499"/>
                </a:lnTo>
                <a:lnTo>
                  <a:pt x="2100292" y="333595"/>
                </a:lnTo>
                <a:lnTo>
                  <a:pt x="2087038" y="353298"/>
                </a:lnTo>
                <a:lnTo>
                  <a:pt x="2067379" y="366595"/>
                </a:lnTo>
                <a:lnTo>
                  <a:pt x="2043302" y="371475"/>
                </a:lnTo>
                <a:lnTo>
                  <a:pt x="61975" y="371475"/>
                </a:lnTo>
                <a:lnTo>
                  <a:pt x="37826" y="366595"/>
                </a:lnTo>
                <a:lnTo>
                  <a:pt x="18129" y="353298"/>
                </a:lnTo>
                <a:lnTo>
                  <a:pt x="4861" y="333595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5469" y="4802792"/>
            <a:ext cx="3073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AOP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89594" y="4701192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2098039" y="0"/>
                </a:moveTo>
                <a:lnTo>
                  <a:pt x="61849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59" y="333595"/>
                </a:lnTo>
                <a:lnTo>
                  <a:pt x="18113" y="353298"/>
                </a:lnTo>
                <a:lnTo>
                  <a:pt x="37772" y="366595"/>
                </a:lnTo>
                <a:lnTo>
                  <a:pt x="61849" y="371475"/>
                </a:lnTo>
                <a:lnTo>
                  <a:pt x="2098039" y="371475"/>
                </a:lnTo>
                <a:lnTo>
                  <a:pt x="2122116" y="366595"/>
                </a:lnTo>
                <a:lnTo>
                  <a:pt x="2141775" y="353298"/>
                </a:lnTo>
                <a:lnTo>
                  <a:pt x="2155029" y="333595"/>
                </a:lnTo>
                <a:lnTo>
                  <a:pt x="2159888" y="309499"/>
                </a:lnTo>
                <a:lnTo>
                  <a:pt x="2159888" y="61849"/>
                </a:lnTo>
                <a:lnTo>
                  <a:pt x="2155029" y="37772"/>
                </a:lnTo>
                <a:lnTo>
                  <a:pt x="2141775" y="18113"/>
                </a:lnTo>
                <a:lnTo>
                  <a:pt x="2122116" y="4859"/>
                </a:lnTo>
                <a:lnTo>
                  <a:pt x="20980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89594" y="4701192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0" y="61849"/>
                </a:moveTo>
                <a:lnTo>
                  <a:pt x="4859" y="37772"/>
                </a:lnTo>
                <a:lnTo>
                  <a:pt x="18113" y="18113"/>
                </a:lnTo>
                <a:lnTo>
                  <a:pt x="37772" y="4859"/>
                </a:lnTo>
                <a:lnTo>
                  <a:pt x="61849" y="0"/>
                </a:lnTo>
                <a:lnTo>
                  <a:pt x="2098039" y="0"/>
                </a:lnTo>
                <a:lnTo>
                  <a:pt x="2122116" y="4859"/>
                </a:lnTo>
                <a:lnTo>
                  <a:pt x="2141775" y="18113"/>
                </a:lnTo>
                <a:lnTo>
                  <a:pt x="2155029" y="37772"/>
                </a:lnTo>
                <a:lnTo>
                  <a:pt x="2159888" y="61849"/>
                </a:lnTo>
                <a:lnTo>
                  <a:pt x="2159888" y="309499"/>
                </a:lnTo>
                <a:lnTo>
                  <a:pt x="2155029" y="333595"/>
                </a:lnTo>
                <a:lnTo>
                  <a:pt x="2141775" y="353298"/>
                </a:lnTo>
                <a:lnTo>
                  <a:pt x="2122116" y="366595"/>
                </a:lnTo>
                <a:lnTo>
                  <a:pt x="2098039" y="371475"/>
                </a:lnTo>
                <a:lnTo>
                  <a:pt x="61849" y="371475"/>
                </a:lnTo>
                <a:lnTo>
                  <a:pt x="37772" y="366595"/>
                </a:lnTo>
                <a:lnTo>
                  <a:pt x="18113" y="353298"/>
                </a:lnTo>
                <a:lnTo>
                  <a:pt x="4859" y="333595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47455" y="4802792"/>
            <a:ext cx="11027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Instrumentation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19800" y="5163091"/>
            <a:ext cx="2097405" cy="371475"/>
          </a:xfrm>
          <a:custGeom>
            <a:avLst/>
            <a:gdLst/>
            <a:ahLst/>
            <a:cxnLst/>
            <a:rect l="l" t="t" r="r" b="b"/>
            <a:pathLst>
              <a:path w="2097404" h="371475">
                <a:moveTo>
                  <a:pt x="2035048" y="0"/>
                </a:moveTo>
                <a:lnTo>
                  <a:pt x="61975" y="0"/>
                </a:lnTo>
                <a:lnTo>
                  <a:pt x="37826" y="4879"/>
                </a:lnTo>
                <a:lnTo>
                  <a:pt x="18129" y="18176"/>
                </a:lnTo>
                <a:lnTo>
                  <a:pt x="4861" y="37879"/>
                </a:lnTo>
                <a:lnTo>
                  <a:pt x="0" y="61975"/>
                </a:lnTo>
                <a:lnTo>
                  <a:pt x="0" y="309626"/>
                </a:lnTo>
                <a:lnTo>
                  <a:pt x="4861" y="333702"/>
                </a:lnTo>
                <a:lnTo>
                  <a:pt x="18129" y="353361"/>
                </a:lnTo>
                <a:lnTo>
                  <a:pt x="37826" y="366615"/>
                </a:lnTo>
                <a:lnTo>
                  <a:pt x="61975" y="371475"/>
                </a:lnTo>
                <a:lnTo>
                  <a:pt x="2035048" y="371475"/>
                </a:lnTo>
                <a:lnTo>
                  <a:pt x="2059124" y="366615"/>
                </a:lnTo>
                <a:lnTo>
                  <a:pt x="2078783" y="353361"/>
                </a:lnTo>
                <a:lnTo>
                  <a:pt x="2092037" y="333702"/>
                </a:lnTo>
                <a:lnTo>
                  <a:pt x="2096897" y="309626"/>
                </a:lnTo>
                <a:lnTo>
                  <a:pt x="2096897" y="61975"/>
                </a:lnTo>
                <a:lnTo>
                  <a:pt x="2092037" y="37879"/>
                </a:lnTo>
                <a:lnTo>
                  <a:pt x="2078783" y="18176"/>
                </a:lnTo>
                <a:lnTo>
                  <a:pt x="2059124" y="4879"/>
                </a:lnTo>
                <a:lnTo>
                  <a:pt x="20350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19800" y="5163091"/>
            <a:ext cx="2097405" cy="371475"/>
          </a:xfrm>
          <a:custGeom>
            <a:avLst/>
            <a:gdLst/>
            <a:ahLst/>
            <a:cxnLst/>
            <a:rect l="l" t="t" r="r" b="b"/>
            <a:pathLst>
              <a:path w="2097404" h="371475">
                <a:moveTo>
                  <a:pt x="0" y="61975"/>
                </a:moveTo>
                <a:lnTo>
                  <a:pt x="4861" y="37879"/>
                </a:lnTo>
                <a:lnTo>
                  <a:pt x="18129" y="18176"/>
                </a:lnTo>
                <a:lnTo>
                  <a:pt x="37826" y="4879"/>
                </a:lnTo>
                <a:lnTo>
                  <a:pt x="61975" y="0"/>
                </a:lnTo>
                <a:lnTo>
                  <a:pt x="2035048" y="0"/>
                </a:lnTo>
                <a:lnTo>
                  <a:pt x="2059124" y="4879"/>
                </a:lnTo>
                <a:lnTo>
                  <a:pt x="2078783" y="18176"/>
                </a:lnTo>
                <a:lnTo>
                  <a:pt x="2092037" y="37879"/>
                </a:lnTo>
                <a:lnTo>
                  <a:pt x="2096897" y="61975"/>
                </a:lnTo>
                <a:lnTo>
                  <a:pt x="2096897" y="309626"/>
                </a:lnTo>
                <a:lnTo>
                  <a:pt x="2092037" y="333702"/>
                </a:lnTo>
                <a:lnTo>
                  <a:pt x="2078783" y="353361"/>
                </a:lnTo>
                <a:lnTo>
                  <a:pt x="2059124" y="366615"/>
                </a:lnTo>
                <a:lnTo>
                  <a:pt x="2035048" y="371475"/>
                </a:lnTo>
                <a:lnTo>
                  <a:pt x="61975" y="371475"/>
                </a:lnTo>
                <a:lnTo>
                  <a:pt x="37826" y="366615"/>
                </a:lnTo>
                <a:lnTo>
                  <a:pt x="18129" y="353361"/>
                </a:lnTo>
                <a:lnTo>
                  <a:pt x="4861" y="333702"/>
                </a:lnTo>
                <a:lnTo>
                  <a:pt x="0" y="309626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87817" y="5151660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2098039" y="0"/>
                </a:moveTo>
                <a:lnTo>
                  <a:pt x="61849" y="0"/>
                </a:lnTo>
                <a:lnTo>
                  <a:pt x="37772" y="4879"/>
                </a:lnTo>
                <a:lnTo>
                  <a:pt x="18113" y="18176"/>
                </a:lnTo>
                <a:lnTo>
                  <a:pt x="4859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59" y="333702"/>
                </a:lnTo>
                <a:lnTo>
                  <a:pt x="18113" y="353361"/>
                </a:lnTo>
                <a:lnTo>
                  <a:pt x="37772" y="366615"/>
                </a:lnTo>
                <a:lnTo>
                  <a:pt x="61849" y="371474"/>
                </a:lnTo>
                <a:lnTo>
                  <a:pt x="2098039" y="371474"/>
                </a:lnTo>
                <a:lnTo>
                  <a:pt x="2122189" y="366615"/>
                </a:lnTo>
                <a:lnTo>
                  <a:pt x="2141886" y="353361"/>
                </a:lnTo>
                <a:lnTo>
                  <a:pt x="2155154" y="333702"/>
                </a:lnTo>
                <a:lnTo>
                  <a:pt x="2160015" y="309625"/>
                </a:lnTo>
                <a:lnTo>
                  <a:pt x="2160015" y="61975"/>
                </a:lnTo>
                <a:lnTo>
                  <a:pt x="2155154" y="37879"/>
                </a:lnTo>
                <a:lnTo>
                  <a:pt x="2141886" y="18176"/>
                </a:lnTo>
                <a:lnTo>
                  <a:pt x="2122189" y="4879"/>
                </a:lnTo>
                <a:lnTo>
                  <a:pt x="20980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187817" y="5151660"/>
            <a:ext cx="2160270" cy="371475"/>
          </a:xfrm>
          <a:custGeom>
            <a:avLst/>
            <a:gdLst/>
            <a:ahLst/>
            <a:cxnLst/>
            <a:rect l="l" t="t" r="r" b="b"/>
            <a:pathLst>
              <a:path w="2160270" h="371475">
                <a:moveTo>
                  <a:pt x="0" y="61975"/>
                </a:moveTo>
                <a:lnTo>
                  <a:pt x="4859" y="37879"/>
                </a:lnTo>
                <a:lnTo>
                  <a:pt x="18113" y="18176"/>
                </a:lnTo>
                <a:lnTo>
                  <a:pt x="37772" y="4879"/>
                </a:lnTo>
                <a:lnTo>
                  <a:pt x="61849" y="0"/>
                </a:lnTo>
                <a:lnTo>
                  <a:pt x="2098039" y="0"/>
                </a:lnTo>
                <a:lnTo>
                  <a:pt x="2122189" y="4879"/>
                </a:lnTo>
                <a:lnTo>
                  <a:pt x="2141886" y="18176"/>
                </a:lnTo>
                <a:lnTo>
                  <a:pt x="2155154" y="37879"/>
                </a:lnTo>
                <a:lnTo>
                  <a:pt x="2160015" y="61975"/>
                </a:lnTo>
                <a:lnTo>
                  <a:pt x="2160015" y="309625"/>
                </a:lnTo>
                <a:lnTo>
                  <a:pt x="2155154" y="333702"/>
                </a:lnTo>
                <a:lnTo>
                  <a:pt x="2141886" y="353361"/>
                </a:lnTo>
                <a:lnTo>
                  <a:pt x="2122189" y="366615"/>
                </a:lnTo>
                <a:lnTo>
                  <a:pt x="2098039" y="371474"/>
                </a:lnTo>
                <a:lnTo>
                  <a:pt x="61849" y="371474"/>
                </a:lnTo>
                <a:lnTo>
                  <a:pt x="37772" y="366615"/>
                </a:lnTo>
                <a:lnTo>
                  <a:pt x="18113" y="353361"/>
                </a:lnTo>
                <a:lnTo>
                  <a:pt x="4859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21393" y="5242085"/>
            <a:ext cx="3441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1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ORM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51700" y="4369136"/>
            <a:ext cx="1873250" cy="433655"/>
          </a:xfrm>
          <a:prstGeom prst="rect">
            <a:avLst/>
          </a:prstGeom>
          <a:solidFill>
            <a:srgbClr val="FFFF99"/>
          </a:solidFill>
          <a:ln w="6350">
            <a:solidFill>
              <a:srgbClr val="000000"/>
            </a:solidFill>
          </a:ln>
        </p:spPr>
        <p:txBody>
          <a:bodyPr vert="horz" wrap="square" lIns="0" tIns="121285" rIns="0" bIns="0" rtlCol="0">
            <a:noAutofit/>
          </a:bodyPr>
          <a:lstStyle/>
          <a:p>
            <a:pPr marL="536575">
              <a:lnSpc>
                <a:spcPct val="100000"/>
              </a:lnSpc>
              <a:spcBef>
                <a:spcPts val="955"/>
              </a:spcBef>
            </a:pPr>
            <a:r>
              <a:rPr sz="10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Business</a:t>
            </a:r>
            <a:r>
              <a:rPr sz="10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Logic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23708" y="3016511"/>
            <a:ext cx="1873250" cy="377598"/>
          </a:xfrm>
          <a:prstGeom prst="rect">
            <a:avLst/>
          </a:prstGeom>
          <a:solidFill>
            <a:srgbClr val="FFFF99"/>
          </a:solidFill>
          <a:ln w="6350">
            <a:solidFill>
              <a:srgbClr val="000000"/>
            </a:solidFill>
          </a:ln>
        </p:spPr>
        <p:txBody>
          <a:bodyPr vert="horz" wrap="square" lIns="0" tIns="130810" rIns="0" bIns="0" rtlCol="0">
            <a:noAutofit/>
          </a:bodyPr>
          <a:lstStyle/>
          <a:p>
            <a:pPr marL="272415">
              <a:lnSpc>
                <a:spcPct val="100000"/>
              </a:lnSpc>
              <a:spcBef>
                <a:spcPts val="1030"/>
              </a:spcBef>
            </a:pPr>
            <a:r>
              <a:rPr sz="10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WebApplicationContext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51748" y="5678901"/>
            <a:ext cx="1873250" cy="467995"/>
          </a:xfrm>
          <a:custGeom>
            <a:avLst/>
            <a:gdLst/>
            <a:ahLst/>
            <a:cxnLst/>
            <a:rect l="l" t="t" r="r" b="b"/>
            <a:pathLst>
              <a:path w="1873250" h="467995">
                <a:moveTo>
                  <a:pt x="0" y="467702"/>
                </a:moveTo>
                <a:lnTo>
                  <a:pt x="1873123" y="467702"/>
                </a:lnTo>
                <a:lnTo>
                  <a:pt x="1873123" y="0"/>
                </a:lnTo>
                <a:lnTo>
                  <a:pt x="0" y="0"/>
                </a:lnTo>
                <a:lnTo>
                  <a:pt x="0" y="467702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151748" y="5650765"/>
            <a:ext cx="1873250" cy="467995"/>
          </a:xfrm>
          <a:custGeom>
            <a:avLst/>
            <a:gdLst/>
            <a:ahLst/>
            <a:cxnLst/>
            <a:rect l="l" t="t" r="r" b="b"/>
            <a:pathLst>
              <a:path w="1873250" h="467995">
                <a:moveTo>
                  <a:pt x="0" y="467702"/>
                </a:moveTo>
                <a:lnTo>
                  <a:pt x="1873123" y="467702"/>
                </a:lnTo>
                <a:lnTo>
                  <a:pt x="1873123" y="0"/>
                </a:lnTo>
                <a:lnTo>
                  <a:pt x="0" y="0"/>
                </a:lnTo>
                <a:lnTo>
                  <a:pt x="0" y="46770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21204" y="5741322"/>
            <a:ext cx="1511742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0" marR="5080" indent="-413384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Mybatis </a:t>
            </a:r>
            <a:r>
              <a:rPr sz="10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/ </a:t>
            </a:r>
            <a:r>
              <a:rPr sz="10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Hibernate  </a:t>
            </a:r>
            <a:r>
              <a:rPr sz="10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JPA </a:t>
            </a:r>
            <a:r>
              <a:rPr sz="10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/</a:t>
            </a:r>
            <a:r>
              <a:rPr sz="10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JDO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59626" y="5418094"/>
            <a:ext cx="1873250" cy="404495"/>
          </a:xfrm>
          <a:custGeom>
            <a:avLst/>
            <a:gdLst/>
            <a:ahLst/>
            <a:cxnLst/>
            <a:rect l="l" t="t" r="r" b="b"/>
            <a:pathLst>
              <a:path w="1873250" h="404495">
                <a:moveTo>
                  <a:pt x="0" y="404469"/>
                </a:moveTo>
                <a:lnTo>
                  <a:pt x="1873123" y="404469"/>
                </a:lnTo>
                <a:lnTo>
                  <a:pt x="1873123" y="0"/>
                </a:lnTo>
                <a:lnTo>
                  <a:pt x="0" y="0"/>
                </a:lnTo>
                <a:lnTo>
                  <a:pt x="0" y="40446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59626" y="5418094"/>
            <a:ext cx="1873250" cy="404495"/>
          </a:xfrm>
          <a:custGeom>
            <a:avLst/>
            <a:gdLst/>
            <a:ahLst/>
            <a:cxnLst/>
            <a:rect l="l" t="t" r="r" b="b"/>
            <a:pathLst>
              <a:path w="1873250" h="404495">
                <a:moveTo>
                  <a:pt x="0" y="404469"/>
                </a:moveTo>
                <a:lnTo>
                  <a:pt x="1873123" y="404469"/>
                </a:lnTo>
                <a:lnTo>
                  <a:pt x="1873123" y="0"/>
                </a:lnTo>
                <a:lnTo>
                  <a:pt x="0" y="0"/>
                </a:lnTo>
                <a:lnTo>
                  <a:pt x="0" y="40446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30238" y="5253641"/>
            <a:ext cx="1744345" cy="45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Transactions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67945">
              <a:lnSpc>
                <a:spcPct val="100000"/>
              </a:lnSpc>
              <a:spcBef>
                <a:spcPts val="950"/>
              </a:spcBef>
            </a:pP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Pojo</a:t>
            </a:r>
            <a:r>
              <a:rPr sz="1000" spc="-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로 </a:t>
            </a:r>
            <a:r>
              <a:rPr sz="10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구현된 </a:t>
            </a: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Transaction</a:t>
            </a:r>
            <a:r>
              <a:rPr sz="1000" spc="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처리</a:t>
            </a:r>
            <a:r>
              <a:rPr sz="1000" spc="-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335771" y="2510175"/>
            <a:ext cx="2012314" cy="432434"/>
          </a:xfrm>
          <a:custGeom>
            <a:avLst/>
            <a:gdLst/>
            <a:ahLst/>
            <a:cxnLst/>
            <a:rect l="l" t="t" r="r" b="b"/>
            <a:pathLst>
              <a:path w="2012315" h="432435">
                <a:moveTo>
                  <a:pt x="0" y="432066"/>
                </a:moveTo>
                <a:lnTo>
                  <a:pt x="2012314" y="432066"/>
                </a:lnTo>
                <a:lnTo>
                  <a:pt x="2012314" y="0"/>
                </a:lnTo>
                <a:lnTo>
                  <a:pt x="0" y="0"/>
                </a:lnTo>
                <a:lnTo>
                  <a:pt x="0" y="432066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35771" y="2510175"/>
            <a:ext cx="2012314" cy="432434"/>
          </a:xfrm>
          <a:custGeom>
            <a:avLst/>
            <a:gdLst/>
            <a:ahLst/>
            <a:cxnLst/>
            <a:rect l="l" t="t" r="r" b="b"/>
            <a:pathLst>
              <a:path w="2012315" h="432435">
                <a:moveTo>
                  <a:pt x="0" y="432066"/>
                </a:moveTo>
                <a:lnTo>
                  <a:pt x="2012314" y="432066"/>
                </a:lnTo>
                <a:lnTo>
                  <a:pt x="2012314" y="0"/>
                </a:lnTo>
                <a:lnTo>
                  <a:pt x="0" y="0"/>
                </a:lnTo>
                <a:lnTo>
                  <a:pt x="0" y="43206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67781" y="2619534"/>
            <a:ext cx="103060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SpringMVC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3946" y="2438242"/>
            <a:ext cx="4932553" cy="4032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645678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소개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2/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</a:t>
            </a:r>
            <a:r>
              <a:rPr sz="2200" spc="-235" dirty="0">
                <a:cs typeface="Arial"/>
              </a:rPr>
              <a:t> </a:t>
            </a:r>
            <a:r>
              <a:rPr sz="2200" spc="50" dirty="0">
                <a:cs typeface="Noto Sans CJK JP Regular"/>
              </a:rPr>
              <a:t>Release </a:t>
            </a:r>
            <a:r>
              <a:rPr sz="2200" spc="-25" dirty="0">
                <a:cs typeface="Noto Sans CJK JP Regular"/>
              </a:rPr>
              <a:t>History</a:t>
            </a:r>
            <a:endParaRPr sz="2200" dirty="0">
              <a:cs typeface="Noto Sans CJK JP 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" y="799337"/>
            <a:ext cx="3779520" cy="6750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2003</a:t>
            </a:r>
            <a:r>
              <a:rPr sz="1800" spc="-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 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6</a:t>
            </a:r>
            <a:r>
              <a:rPr sz="1800" spc="-8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 </a:t>
            </a:r>
            <a:r>
              <a:rPr sz="1800" spc="-22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아파치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라이선스로</a:t>
            </a:r>
            <a:r>
              <a:rPr sz="1800" spc="-85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공개</a:t>
            </a:r>
            <a:r>
              <a:rPr sz="1800" spc="-26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Release</a:t>
            </a:r>
            <a:r>
              <a:rPr sz="18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8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History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718" y="1454048"/>
            <a:ext cx="3043148" cy="4206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39395" indent="-22542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v1.0.RELEASE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2004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1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4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v2.0.RELEASE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2006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10</a:t>
            </a: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v2.5.RELEASE </a:t>
            </a:r>
            <a:r>
              <a:rPr sz="1600" spc="-1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2007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8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11</a:t>
            </a: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v3.0.RELEASE </a:t>
            </a:r>
            <a:r>
              <a:rPr sz="1600" spc="-10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2009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1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12</a:t>
            </a:r>
            <a:r>
              <a:rPr sz="16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v3.1.RELEASE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2011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12</a:t>
            </a:r>
            <a:r>
              <a:rPr sz="1600" spc="-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v3.1.4.RELEASE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2013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1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v4.0.1.RELEASE </a:t>
            </a:r>
            <a:r>
              <a:rPr sz="1600" spc="-10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2014</a:t>
            </a:r>
            <a:r>
              <a:rPr sz="16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1</a:t>
            </a:r>
            <a:r>
              <a:rPr sz="1600" spc="-7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v4.0.5.RELEASE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2014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5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v4.1.0.RELEASE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2014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9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4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v4.1.5.RELEASE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2015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v4.2.0.RELEASE </a:t>
            </a:r>
            <a:r>
              <a:rPr sz="1600" spc="-10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2015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5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7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sz="16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v4.2.5.RELEASE </a:t>
            </a:r>
            <a:r>
              <a:rPr sz="16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2016</a:t>
            </a:r>
            <a:r>
              <a:rPr sz="16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</a:t>
            </a:r>
            <a:r>
              <a:rPr sz="1600" spc="2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2</a:t>
            </a:r>
            <a:r>
              <a:rPr sz="1600" spc="-7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월</a:t>
            </a:r>
            <a:r>
              <a:rPr sz="1600" spc="-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lang="en-US" sz="1600" spc="-114" dirty="0" smtClean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39395" indent="-225425">
              <a:spcBef>
                <a:spcPts val="390"/>
              </a:spcBef>
              <a:buFont typeface="Wingdings"/>
              <a:buChar char=""/>
              <a:tabLst>
                <a:tab pos="239395" algn="l"/>
                <a:tab pos="240029" algn="l"/>
              </a:tabLst>
            </a:pPr>
            <a:r>
              <a:rPr lang="en-US" altLang="ko-KR" sz="1600" spc="-4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v5.1.2.RELEASE </a:t>
            </a:r>
            <a:r>
              <a:rPr lang="en-US" altLang="ko-KR" sz="1600" spc="-1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 </a:t>
            </a:r>
            <a:r>
              <a:rPr lang="en-US" altLang="ko-KR" sz="16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2018</a:t>
            </a:r>
            <a:r>
              <a:rPr lang="ko-KR" altLang="en-US" sz="16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년 현재</a:t>
            </a:r>
            <a:r>
              <a:rPr lang="ko-KR" altLang="en-US" sz="1600" spc="2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600" spc="-114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-45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4360" y="1373809"/>
            <a:ext cx="6472809" cy="442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7876" y="6283858"/>
            <a:ext cx="12223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3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출처 </a:t>
            </a:r>
            <a:r>
              <a:rPr sz="1000" spc="-70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:</a:t>
            </a:r>
            <a:r>
              <a:rPr sz="1000" spc="-4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6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  <a:hlinkClick r:id="rId3"/>
              </a:rPr>
              <a:t>http://spring.io</a:t>
            </a:r>
            <a:r>
              <a:rPr sz="1000" spc="-40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solidFill>
                  <a:srgbClr val="477188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4655" y="2096897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5020564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753"/>
                </a:lnTo>
                <a:lnTo>
                  <a:pt x="2988" y="205601"/>
                </a:lnTo>
                <a:lnTo>
                  <a:pt x="11144" y="217709"/>
                </a:lnTo>
                <a:lnTo>
                  <a:pt x="23252" y="225865"/>
                </a:lnTo>
                <a:lnTo>
                  <a:pt x="38100" y="228853"/>
                </a:lnTo>
                <a:lnTo>
                  <a:pt x="5020564" y="228853"/>
                </a:lnTo>
                <a:lnTo>
                  <a:pt x="5035411" y="225865"/>
                </a:lnTo>
                <a:lnTo>
                  <a:pt x="5047519" y="217709"/>
                </a:lnTo>
                <a:lnTo>
                  <a:pt x="5055675" y="205601"/>
                </a:lnTo>
                <a:lnTo>
                  <a:pt x="5058664" y="190753"/>
                </a:lnTo>
                <a:lnTo>
                  <a:pt x="5058664" y="38100"/>
                </a:lnTo>
                <a:lnTo>
                  <a:pt x="5055675" y="23252"/>
                </a:lnTo>
                <a:lnTo>
                  <a:pt x="5047519" y="11144"/>
                </a:lnTo>
                <a:lnTo>
                  <a:pt x="5035411" y="2988"/>
                </a:lnTo>
                <a:lnTo>
                  <a:pt x="5020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14655" y="2096897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0" y="38100"/>
                </a:moveTo>
                <a:lnTo>
                  <a:pt x="2988" y="23252"/>
                </a:lnTo>
                <a:lnTo>
                  <a:pt x="11144" y="11144"/>
                </a:lnTo>
                <a:lnTo>
                  <a:pt x="23252" y="2988"/>
                </a:lnTo>
                <a:lnTo>
                  <a:pt x="38100" y="0"/>
                </a:lnTo>
                <a:lnTo>
                  <a:pt x="5020564" y="0"/>
                </a:lnTo>
                <a:lnTo>
                  <a:pt x="5035411" y="2988"/>
                </a:lnTo>
                <a:lnTo>
                  <a:pt x="5047519" y="11144"/>
                </a:lnTo>
                <a:lnTo>
                  <a:pt x="5055675" y="23252"/>
                </a:lnTo>
                <a:lnTo>
                  <a:pt x="5058664" y="38100"/>
                </a:lnTo>
                <a:lnTo>
                  <a:pt x="5058664" y="190753"/>
                </a:lnTo>
                <a:lnTo>
                  <a:pt x="5055675" y="205601"/>
                </a:lnTo>
                <a:lnTo>
                  <a:pt x="5047519" y="217709"/>
                </a:lnTo>
                <a:lnTo>
                  <a:pt x="5035411" y="225865"/>
                </a:lnTo>
                <a:lnTo>
                  <a:pt x="5020564" y="228853"/>
                </a:lnTo>
                <a:lnTo>
                  <a:pt x="38100" y="228853"/>
                </a:lnTo>
                <a:lnTo>
                  <a:pt x="23252" y="225865"/>
                </a:lnTo>
                <a:lnTo>
                  <a:pt x="11144" y="217709"/>
                </a:lnTo>
                <a:lnTo>
                  <a:pt x="2988" y="205601"/>
                </a:lnTo>
                <a:lnTo>
                  <a:pt x="0" y="190753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C2D4DF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5206" y="2112390"/>
            <a:ext cx="4877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애노테이션(Annotation)을 </a:t>
            </a: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활용하는 설정을 도입하여</a:t>
            </a:r>
            <a:r>
              <a:rPr sz="1200" spc="-10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편리한 설정과 개발이 가능</a:t>
            </a:r>
            <a:r>
              <a:rPr sz="1200" spc="21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14655" y="2426207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5020564" y="0"/>
                </a:moveTo>
                <a:lnTo>
                  <a:pt x="38100" y="0"/>
                </a:lnTo>
                <a:lnTo>
                  <a:pt x="23252" y="3008"/>
                </a:lnTo>
                <a:lnTo>
                  <a:pt x="11144" y="11207"/>
                </a:lnTo>
                <a:lnTo>
                  <a:pt x="2988" y="23360"/>
                </a:lnTo>
                <a:lnTo>
                  <a:pt x="0" y="38226"/>
                </a:lnTo>
                <a:lnTo>
                  <a:pt x="0" y="190753"/>
                </a:lnTo>
                <a:lnTo>
                  <a:pt x="2988" y="205620"/>
                </a:lnTo>
                <a:lnTo>
                  <a:pt x="11144" y="217773"/>
                </a:lnTo>
                <a:lnTo>
                  <a:pt x="23252" y="225972"/>
                </a:lnTo>
                <a:lnTo>
                  <a:pt x="38100" y="228980"/>
                </a:lnTo>
                <a:lnTo>
                  <a:pt x="5020564" y="228980"/>
                </a:lnTo>
                <a:lnTo>
                  <a:pt x="5035411" y="225972"/>
                </a:lnTo>
                <a:lnTo>
                  <a:pt x="5047519" y="217773"/>
                </a:lnTo>
                <a:lnTo>
                  <a:pt x="5055675" y="205620"/>
                </a:lnTo>
                <a:lnTo>
                  <a:pt x="5058664" y="190753"/>
                </a:lnTo>
                <a:lnTo>
                  <a:pt x="5058664" y="38226"/>
                </a:lnTo>
                <a:lnTo>
                  <a:pt x="5055675" y="23360"/>
                </a:lnTo>
                <a:lnTo>
                  <a:pt x="5047519" y="11207"/>
                </a:lnTo>
                <a:lnTo>
                  <a:pt x="5035411" y="3008"/>
                </a:lnTo>
                <a:lnTo>
                  <a:pt x="5020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4655" y="2426207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0" y="38226"/>
                </a:moveTo>
                <a:lnTo>
                  <a:pt x="2988" y="23360"/>
                </a:lnTo>
                <a:lnTo>
                  <a:pt x="11144" y="11207"/>
                </a:lnTo>
                <a:lnTo>
                  <a:pt x="23252" y="3008"/>
                </a:lnTo>
                <a:lnTo>
                  <a:pt x="38100" y="0"/>
                </a:lnTo>
                <a:lnTo>
                  <a:pt x="5020564" y="0"/>
                </a:lnTo>
                <a:lnTo>
                  <a:pt x="5035411" y="3008"/>
                </a:lnTo>
                <a:lnTo>
                  <a:pt x="5047519" y="11207"/>
                </a:lnTo>
                <a:lnTo>
                  <a:pt x="5055675" y="23360"/>
                </a:lnTo>
                <a:lnTo>
                  <a:pt x="5058664" y="38226"/>
                </a:lnTo>
                <a:lnTo>
                  <a:pt x="5058664" y="190753"/>
                </a:lnTo>
                <a:lnTo>
                  <a:pt x="5055675" y="205620"/>
                </a:lnTo>
                <a:lnTo>
                  <a:pt x="5047519" y="217773"/>
                </a:lnTo>
                <a:lnTo>
                  <a:pt x="5035411" y="225972"/>
                </a:lnTo>
                <a:lnTo>
                  <a:pt x="5020564" y="228980"/>
                </a:lnTo>
                <a:lnTo>
                  <a:pt x="38100" y="228980"/>
                </a:lnTo>
                <a:lnTo>
                  <a:pt x="23252" y="225972"/>
                </a:lnTo>
                <a:lnTo>
                  <a:pt x="11144" y="217773"/>
                </a:lnTo>
                <a:lnTo>
                  <a:pt x="2988" y="205620"/>
                </a:lnTo>
                <a:lnTo>
                  <a:pt x="0" y="190753"/>
                </a:lnTo>
                <a:lnTo>
                  <a:pt x="0" y="38226"/>
                </a:lnTo>
                <a:close/>
              </a:path>
            </a:pathLst>
          </a:custGeom>
          <a:ln w="12699">
            <a:solidFill>
              <a:srgbClr val="C2D4D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5206" y="2441524"/>
            <a:ext cx="403732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별도의 설정 없이 </a:t>
            </a:r>
            <a:r>
              <a:rPr sz="1200" spc="8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Java </a:t>
            </a: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클래스만으로 설정을 대신할 수 있도록</a:t>
            </a:r>
            <a:r>
              <a:rPr sz="1200" spc="-7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</a:t>
            </a:r>
            <a:r>
              <a:rPr sz="1200" spc="21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4655" y="3294126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5020564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753"/>
                </a:lnTo>
                <a:lnTo>
                  <a:pt x="2988" y="205601"/>
                </a:lnTo>
                <a:lnTo>
                  <a:pt x="11144" y="217709"/>
                </a:lnTo>
                <a:lnTo>
                  <a:pt x="23252" y="225865"/>
                </a:lnTo>
                <a:lnTo>
                  <a:pt x="38100" y="228853"/>
                </a:lnTo>
                <a:lnTo>
                  <a:pt x="5020564" y="228853"/>
                </a:lnTo>
                <a:lnTo>
                  <a:pt x="5035411" y="225865"/>
                </a:lnTo>
                <a:lnTo>
                  <a:pt x="5047519" y="217709"/>
                </a:lnTo>
                <a:lnTo>
                  <a:pt x="5055675" y="205601"/>
                </a:lnTo>
                <a:lnTo>
                  <a:pt x="5058664" y="190753"/>
                </a:lnTo>
                <a:lnTo>
                  <a:pt x="5058664" y="38100"/>
                </a:lnTo>
                <a:lnTo>
                  <a:pt x="5055675" y="23252"/>
                </a:lnTo>
                <a:lnTo>
                  <a:pt x="5047519" y="11144"/>
                </a:lnTo>
                <a:lnTo>
                  <a:pt x="5035411" y="2988"/>
                </a:lnTo>
                <a:lnTo>
                  <a:pt x="5020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14655" y="3294126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0" y="38100"/>
                </a:moveTo>
                <a:lnTo>
                  <a:pt x="2988" y="23252"/>
                </a:lnTo>
                <a:lnTo>
                  <a:pt x="11144" y="11144"/>
                </a:lnTo>
                <a:lnTo>
                  <a:pt x="23252" y="2988"/>
                </a:lnTo>
                <a:lnTo>
                  <a:pt x="38100" y="0"/>
                </a:lnTo>
                <a:lnTo>
                  <a:pt x="5020564" y="0"/>
                </a:lnTo>
                <a:lnTo>
                  <a:pt x="5035411" y="2988"/>
                </a:lnTo>
                <a:lnTo>
                  <a:pt x="5047519" y="11144"/>
                </a:lnTo>
                <a:lnTo>
                  <a:pt x="5055675" y="23252"/>
                </a:lnTo>
                <a:lnTo>
                  <a:pt x="5058664" y="38100"/>
                </a:lnTo>
                <a:lnTo>
                  <a:pt x="5058664" y="190753"/>
                </a:lnTo>
                <a:lnTo>
                  <a:pt x="5055675" y="205601"/>
                </a:lnTo>
                <a:lnTo>
                  <a:pt x="5047519" y="217709"/>
                </a:lnTo>
                <a:lnTo>
                  <a:pt x="5035411" y="225865"/>
                </a:lnTo>
                <a:lnTo>
                  <a:pt x="5020564" y="228853"/>
                </a:lnTo>
                <a:lnTo>
                  <a:pt x="38100" y="228853"/>
                </a:lnTo>
                <a:lnTo>
                  <a:pt x="23252" y="225865"/>
                </a:lnTo>
                <a:lnTo>
                  <a:pt x="11144" y="217709"/>
                </a:lnTo>
                <a:lnTo>
                  <a:pt x="2988" y="205601"/>
                </a:lnTo>
                <a:lnTo>
                  <a:pt x="0" y="190753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C2D4D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1005" y="3309569"/>
            <a:ext cx="5046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모바일 환경과 웹 환경에서 많이 사용되는 </a:t>
            </a:r>
            <a:r>
              <a:rPr sz="1200" spc="35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REST </a:t>
            </a:r>
            <a:r>
              <a:rPr sz="1200" spc="-150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방식의 </a:t>
            </a:r>
            <a:r>
              <a:rPr sz="1200" spc="-150" dirty="0" err="1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컨트롤러</a:t>
            </a:r>
            <a:r>
              <a:rPr sz="1200" spc="-114" dirty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200" spc="-145" dirty="0" err="1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지원</a:t>
            </a:r>
            <a:r>
              <a:rPr sz="1200" spc="65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endParaRPr sz="12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3682647" y="5064909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5020564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753"/>
                </a:lnTo>
                <a:lnTo>
                  <a:pt x="2988" y="205601"/>
                </a:lnTo>
                <a:lnTo>
                  <a:pt x="11144" y="217709"/>
                </a:lnTo>
                <a:lnTo>
                  <a:pt x="23252" y="225865"/>
                </a:lnTo>
                <a:lnTo>
                  <a:pt x="38100" y="228853"/>
                </a:lnTo>
                <a:lnTo>
                  <a:pt x="5020564" y="228853"/>
                </a:lnTo>
                <a:lnTo>
                  <a:pt x="5035411" y="225865"/>
                </a:lnTo>
                <a:lnTo>
                  <a:pt x="5047519" y="217709"/>
                </a:lnTo>
                <a:lnTo>
                  <a:pt x="5055675" y="205601"/>
                </a:lnTo>
                <a:lnTo>
                  <a:pt x="5058664" y="190753"/>
                </a:lnTo>
                <a:lnTo>
                  <a:pt x="5058664" y="38100"/>
                </a:lnTo>
                <a:lnTo>
                  <a:pt x="5055675" y="23252"/>
                </a:lnTo>
                <a:lnTo>
                  <a:pt x="5047519" y="11144"/>
                </a:lnTo>
                <a:lnTo>
                  <a:pt x="5035411" y="2988"/>
                </a:lnTo>
                <a:lnTo>
                  <a:pt x="5020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3682647" y="5064909"/>
            <a:ext cx="5059045" cy="229235"/>
          </a:xfrm>
          <a:custGeom>
            <a:avLst/>
            <a:gdLst/>
            <a:ahLst/>
            <a:cxnLst/>
            <a:rect l="l" t="t" r="r" b="b"/>
            <a:pathLst>
              <a:path w="5059045" h="229235">
                <a:moveTo>
                  <a:pt x="0" y="38100"/>
                </a:moveTo>
                <a:lnTo>
                  <a:pt x="2988" y="23252"/>
                </a:lnTo>
                <a:lnTo>
                  <a:pt x="11144" y="11144"/>
                </a:lnTo>
                <a:lnTo>
                  <a:pt x="23252" y="2988"/>
                </a:lnTo>
                <a:lnTo>
                  <a:pt x="38100" y="0"/>
                </a:lnTo>
                <a:lnTo>
                  <a:pt x="5020564" y="0"/>
                </a:lnTo>
                <a:lnTo>
                  <a:pt x="5035411" y="2988"/>
                </a:lnTo>
                <a:lnTo>
                  <a:pt x="5047519" y="11144"/>
                </a:lnTo>
                <a:lnTo>
                  <a:pt x="5055675" y="23252"/>
                </a:lnTo>
                <a:lnTo>
                  <a:pt x="5058664" y="38100"/>
                </a:lnTo>
                <a:lnTo>
                  <a:pt x="5058664" y="190753"/>
                </a:lnTo>
                <a:lnTo>
                  <a:pt x="5055675" y="205601"/>
                </a:lnTo>
                <a:lnTo>
                  <a:pt x="5047519" y="217709"/>
                </a:lnTo>
                <a:lnTo>
                  <a:pt x="5035411" y="225865"/>
                </a:lnTo>
                <a:lnTo>
                  <a:pt x="5020564" y="228853"/>
                </a:lnTo>
                <a:lnTo>
                  <a:pt x="38100" y="228853"/>
                </a:lnTo>
                <a:lnTo>
                  <a:pt x="23252" y="225865"/>
                </a:lnTo>
                <a:lnTo>
                  <a:pt x="11144" y="217709"/>
                </a:lnTo>
                <a:lnTo>
                  <a:pt x="2988" y="205601"/>
                </a:lnTo>
                <a:lnTo>
                  <a:pt x="0" y="190753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C2D4DF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3688997" y="5080352"/>
            <a:ext cx="50463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lang="en-US" sz="12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Reactor</a:t>
            </a:r>
            <a:r>
              <a:rPr lang="ko-KR" altLang="en-US" sz="12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를 이용한 </a:t>
            </a:r>
            <a:r>
              <a:rPr lang="en-US" altLang="ko-KR" sz="12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Reactive </a:t>
            </a:r>
            <a:r>
              <a:rPr lang="ko-KR" altLang="en-US" sz="1200" dirty="0" smtClean="0">
                <a:solidFill>
                  <a:srgbClr val="003399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스타일의 개발 환경 지원</a:t>
            </a:r>
            <a:endParaRPr sz="1200" dirty="0">
              <a:solidFill>
                <a:srgbClr val="003399"/>
              </a:solidFill>
              <a:latin typeface="가는각진제목체" pitchFamily="18" charset="-127"/>
              <a:ea typeface="가는각진제목체" pitchFamily="18" charset="-127"/>
              <a:cs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4405" y="2349550"/>
            <a:ext cx="5041265" cy="3956050"/>
          </a:xfrm>
          <a:custGeom>
            <a:avLst/>
            <a:gdLst/>
            <a:ahLst/>
            <a:cxnLst/>
            <a:rect l="l" t="t" r="r" b="b"/>
            <a:pathLst>
              <a:path w="5041265" h="3956050">
                <a:moveTo>
                  <a:pt x="0" y="3956050"/>
                </a:moveTo>
                <a:lnTo>
                  <a:pt x="5040757" y="3956050"/>
                </a:lnTo>
                <a:lnTo>
                  <a:pt x="5040757" y="0"/>
                </a:lnTo>
                <a:lnTo>
                  <a:pt x="0" y="0"/>
                </a:lnTo>
                <a:lnTo>
                  <a:pt x="0" y="395605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4405" y="2349550"/>
            <a:ext cx="5041265" cy="3956050"/>
          </a:xfrm>
          <a:custGeom>
            <a:avLst/>
            <a:gdLst/>
            <a:ahLst/>
            <a:cxnLst/>
            <a:rect l="l" t="t" r="r" b="b"/>
            <a:pathLst>
              <a:path w="5041265" h="3956050">
                <a:moveTo>
                  <a:pt x="0" y="3956050"/>
                </a:moveTo>
                <a:lnTo>
                  <a:pt x="5040757" y="3956050"/>
                </a:lnTo>
                <a:lnTo>
                  <a:pt x="5040757" y="0"/>
                </a:lnTo>
                <a:lnTo>
                  <a:pt x="0" y="0"/>
                </a:lnTo>
                <a:lnTo>
                  <a:pt x="0" y="3956050"/>
                </a:lnTo>
                <a:close/>
              </a:path>
            </a:pathLst>
          </a:custGeom>
          <a:ln w="6350">
            <a:solidFill>
              <a:srgbClr val="7E7E7E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118" y="255269"/>
            <a:ext cx="4977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cs typeface="Noto Sans CJK JP Regular"/>
              </a:rPr>
              <a:t>1.2 </a:t>
            </a:r>
            <a:r>
              <a:rPr sz="2200" spc="155" dirty="0" err="1">
                <a:cs typeface="Noto Sans CJK JP Regular"/>
              </a:rPr>
              <a:t>스프링</a:t>
            </a:r>
            <a:r>
              <a:rPr sz="2200" spc="155" dirty="0">
                <a:cs typeface="Noto Sans CJK JP Regular"/>
              </a:rPr>
              <a:t> </a:t>
            </a:r>
            <a:r>
              <a:rPr lang="ko-KR" altLang="en-US" sz="2200" spc="155" dirty="0" smtClean="0">
                <a:cs typeface="Noto Sans CJK JP Regular"/>
              </a:rPr>
              <a:t>특징</a:t>
            </a:r>
            <a:r>
              <a:rPr sz="2200" spc="155" dirty="0" smtClean="0">
                <a:cs typeface="Noto Sans CJK JP Regular"/>
              </a:rPr>
              <a:t> </a:t>
            </a:r>
            <a:r>
              <a:rPr sz="2200" spc="-35" dirty="0">
                <a:cs typeface="Noto Sans CJK JP Regular"/>
              </a:rPr>
              <a:t>(</a:t>
            </a:r>
            <a:r>
              <a:rPr sz="2200" spc="-35" dirty="0" smtClean="0">
                <a:cs typeface="Noto Sans CJK JP Regular"/>
              </a:rPr>
              <a:t>3/</a:t>
            </a:r>
            <a:r>
              <a:rPr lang="en-US" sz="2200" spc="-35" dirty="0" smtClean="0">
                <a:cs typeface="Noto Sans CJK JP Regular"/>
              </a:rPr>
              <a:t>9</a:t>
            </a:r>
            <a:r>
              <a:rPr sz="2200" spc="-35" dirty="0" smtClean="0">
                <a:cs typeface="Noto Sans CJK JP Regular"/>
              </a:rPr>
              <a:t>) </a:t>
            </a:r>
            <a:r>
              <a:rPr sz="2200" spc="-130" dirty="0">
                <a:cs typeface="Arial"/>
              </a:rPr>
              <a:t>– </a:t>
            </a:r>
            <a:r>
              <a:rPr sz="2200" spc="155" dirty="0">
                <a:cs typeface="Noto Sans CJK JP Regular"/>
              </a:rPr>
              <a:t>경량</a:t>
            </a:r>
            <a:r>
              <a:rPr sz="2200" spc="-80" dirty="0">
                <a:cs typeface="Noto Sans CJK JP Regular"/>
              </a:rPr>
              <a:t> </a:t>
            </a:r>
            <a:r>
              <a:rPr sz="2200" spc="145" dirty="0">
                <a:cs typeface="Noto Sans CJK JP Regular"/>
              </a:rPr>
              <a:t>프레임워크</a:t>
            </a:r>
            <a:endParaRPr sz="2200" dirty="0">
              <a:cs typeface="Noto Sans CJK JP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118" y="794765"/>
            <a:ext cx="10342982" cy="15452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1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EJB(Enterprse </a:t>
            </a:r>
            <a:r>
              <a:rPr sz="1800" spc="-1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Java 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Beans)</a:t>
            </a:r>
            <a:r>
              <a:rPr sz="1800" spc="-10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는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분산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환경을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위한</a:t>
            </a:r>
            <a:r>
              <a:rPr sz="1800" spc="-21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컴포넌트입니다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 err="1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19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lang="ko-KR" altLang="en-US" spc="-19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의 복잡성을 해결하기 위해 나온 </a:t>
            </a:r>
            <a:r>
              <a:rPr sz="1800" spc="-225" dirty="0" err="1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경량</a:t>
            </a:r>
            <a:r>
              <a:rPr sz="1800" spc="-135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프레임워크입니다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28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467995" lvl="1" indent="-225425">
              <a:lnSpc>
                <a:spcPct val="100000"/>
              </a:lnSpc>
              <a:spcBef>
                <a:spcPts val="390"/>
              </a:spcBef>
              <a:buFont typeface="Wingdings"/>
              <a:buChar char=""/>
              <a:tabLst>
                <a:tab pos="467995" algn="l"/>
                <a:tab pos="468630" algn="l"/>
              </a:tabLst>
            </a:pPr>
            <a:r>
              <a:rPr sz="1600" spc="-13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EJB</a:t>
            </a:r>
            <a:r>
              <a:rPr lang="ko-KR" altLang="en-US" sz="1600" spc="-130" dirty="0" err="1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로</a:t>
            </a:r>
            <a:r>
              <a:rPr lang="ko-KR" altLang="en-US" sz="1600" spc="-13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대표되는 복잡한 프레임워크에 비해 일반적인 </a:t>
            </a:r>
            <a:r>
              <a:rPr lang="en-US" altLang="ko-KR" sz="1600" spc="-13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Java </a:t>
            </a:r>
            <a:r>
              <a:rPr lang="ko-KR" altLang="en-US" sz="1600" spc="-13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클래스와 인터페이스를 이용하는 심플한 구조이기 때문에</a:t>
            </a:r>
            <a:r>
              <a:rPr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진입장벽이 높지 않고</a:t>
            </a:r>
            <a:r>
              <a:rPr lang="en-US" altLang="ko-KR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, </a:t>
            </a:r>
            <a:br>
              <a:rPr lang="en-US" altLang="ko-KR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</a:b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빠르게 </a:t>
            </a:r>
            <a:r>
              <a:rPr lang="ko-KR" altLang="en-US" sz="1600" spc="-19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엔터프라이즈급의</a:t>
            </a:r>
            <a:r>
              <a:rPr lang="ko-KR" altLang="en-US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시스템을 개발할 수 있습니다</a:t>
            </a:r>
            <a:r>
              <a:rPr lang="en-US" altLang="ko-KR" sz="1600" spc="-190" dirty="0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.</a:t>
            </a:r>
            <a:r>
              <a:rPr sz="1600" spc="-40" dirty="0" smtClean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6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"/>
              <a:buChar char=""/>
              <a:tabLst>
                <a:tab pos="241300" algn="l"/>
              </a:tabLst>
            </a:pP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스프링은</a:t>
            </a:r>
            <a:r>
              <a:rPr sz="1800" spc="-70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29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수십만 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라인의  복잡한  코드로  구성되어  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있으나</a:t>
            </a:r>
            <a:r>
              <a:rPr sz="1800" spc="-20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, </a:t>
            </a:r>
            <a:r>
              <a:rPr sz="1800" spc="-11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Trebuchet MS"/>
              </a:rPr>
              <a:t>20</a:t>
            </a:r>
            <a:r>
              <a:rPr sz="1800" spc="-11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여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개의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모듈로  </a:t>
            </a:r>
            <a:r>
              <a:rPr sz="1800" spc="-24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나뉘어진 </a:t>
            </a:r>
            <a:r>
              <a:rPr sz="1800" spc="-229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범용</a:t>
            </a:r>
            <a:r>
              <a:rPr sz="1800" spc="-120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800" spc="-235" dirty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프레임워크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입니다</a:t>
            </a:r>
            <a:r>
              <a:rPr sz="1800" spc="-2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.</a:t>
            </a:r>
            <a:r>
              <a:rPr sz="18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8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076" y="4689094"/>
            <a:ext cx="4752975" cy="779145"/>
          </a:xfrm>
          <a:custGeom>
            <a:avLst/>
            <a:gdLst/>
            <a:ahLst/>
            <a:cxnLst/>
            <a:rect l="l" t="t" r="r" b="b"/>
            <a:pathLst>
              <a:path w="4752975" h="779145">
                <a:moveTo>
                  <a:pt x="4622927" y="0"/>
                </a:moveTo>
                <a:lnTo>
                  <a:pt x="129794" y="0"/>
                </a:lnTo>
                <a:lnTo>
                  <a:pt x="79295" y="10207"/>
                </a:lnTo>
                <a:lnTo>
                  <a:pt x="38036" y="38036"/>
                </a:lnTo>
                <a:lnTo>
                  <a:pt x="10207" y="79295"/>
                </a:lnTo>
                <a:lnTo>
                  <a:pt x="0" y="129793"/>
                </a:lnTo>
                <a:lnTo>
                  <a:pt x="0" y="648969"/>
                </a:lnTo>
                <a:lnTo>
                  <a:pt x="10207" y="699521"/>
                </a:lnTo>
                <a:lnTo>
                  <a:pt x="38036" y="740775"/>
                </a:lnTo>
                <a:lnTo>
                  <a:pt x="79295" y="768574"/>
                </a:lnTo>
                <a:lnTo>
                  <a:pt x="129794" y="778763"/>
                </a:lnTo>
                <a:lnTo>
                  <a:pt x="4622927" y="778763"/>
                </a:lnTo>
                <a:lnTo>
                  <a:pt x="4673425" y="768574"/>
                </a:lnTo>
                <a:lnTo>
                  <a:pt x="4714684" y="740775"/>
                </a:lnTo>
                <a:lnTo>
                  <a:pt x="4742513" y="699521"/>
                </a:lnTo>
                <a:lnTo>
                  <a:pt x="4752721" y="648969"/>
                </a:lnTo>
                <a:lnTo>
                  <a:pt x="4752721" y="129793"/>
                </a:lnTo>
                <a:lnTo>
                  <a:pt x="4742513" y="79295"/>
                </a:lnTo>
                <a:lnTo>
                  <a:pt x="4714684" y="38036"/>
                </a:lnTo>
                <a:lnTo>
                  <a:pt x="4673425" y="10207"/>
                </a:lnTo>
                <a:lnTo>
                  <a:pt x="4622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8076" y="4689094"/>
            <a:ext cx="4752975" cy="779145"/>
          </a:xfrm>
          <a:custGeom>
            <a:avLst/>
            <a:gdLst/>
            <a:ahLst/>
            <a:cxnLst/>
            <a:rect l="l" t="t" r="r" b="b"/>
            <a:pathLst>
              <a:path w="4752975" h="779145">
                <a:moveTo>
                  <a:pt x="0" y="129793"/>
                </a:moveTo>
                <a:lnTo>
                  <a:pt x="10207" y="79295"/>
                </a:lnTo>
                <a:lnTo>
                  <a:pt x="38036" y="38036"/>
                </a:lnTo>
                <a:lnTo>
                  <a:pt x="79295" y="10207"/>
                </a:lnTo>
                <a:lnTo>
                  <a:pt x="129794" y="0"/>
                </a:lnTo>
                <a:lnTo>
                  <a:pt x="4622927" y="0"/>
                </a:lnTo>
                <a:lnTo>
                  <a:pt x="4673425" y="10207"/>
                </a:lnTo>
                <a:lnTo>
                  <a:pt x="4714684" y="38036"/>
                </a:lnTo>
                <a:lnTo>
                  <a:pt x="4742513" y="79295"/>
                </a:lnTo>
                <a:lnTo>
                  <a:pt x="4752721" y="129793"/>
                </a:lnTo>
                <a:lnTo>
                  <a:pt x="4752721" y="648969"/>
                </a:lnTo>
                <a:lnTo>
                  <a:pt x="4742513" y="699521"/>
                </a:lnTo>
                <a:lnTo>
                  <a:pt x="4714684" y="740775"/>
                </a:lnTo>
                <a:lnTo>
                  <a:pt x="4673425" y="768574"/>
                </a:lnTo>
                <a:lnTo>
                  <a:pt x="4622927" y="778763"/>
                </a:lnTo>
                <a:lnTo>
                  <a:pt x="129794" y="778763"/>
                </a:lnTo>
                <a:lnTo>
                  <a:pt x="79295" y="768574"/>
                </a:lnTo>
                <a:lnTo>
                  <a:pt x="38036" y="740775"/>
                </a:lnTo>
                <a:lnTo>
                  <a:pt x="10207" y="699521"/>
                </a:lnTo>
                <a:lnTo>
                  <a:pt x="0" y="648969"/>
                </a:lnTo>
                <a:lnTo>
                  <a:pt x="0" y="129793"/>
                </a:lnTo>
                <a:close/>
              </a:path>
            </a:pathLst>
          </a:custGeom>
          <a:ln w="634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4886" y="4750384"/>
            <a:ext cx="97155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Core</a:t>
            </a:r>
            <a:r>
              <a:rPr sz="11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1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Container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2094" y="4984750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26" y="4879"/>
                </a:lnTo>
                <a:lnTo>
                  <a:pt x="18129" y="18176"/>
                </a:lnTo>
                <a:lnTo>
                  <a:pt x="4861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61" y="333702"/>
                </a:lnTo>
                <a:lnTo>
                  <a:pt x="18129" y="353361"/>
                </a:lnTo>
                <a:lnTo>
                  <a:pt x="37826" y="366615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5"/>
                </a:lnTo>
                <a:lnTo>
                  <a:pt x="989885" y="353361"/>
                </a:lnTo>
                <a:lnTo>
                  <a:pt x="1003139" y="333702"/>
                </a:lnTo>
                <a:lnTo>
                  <a:pt x="1007998" y="309625"/>
                </a:lnTo>
                <a:lnTo>
                  <a:pt x="1007998" y="61975"/>
                </a:lnTo>
                <a:lnTo>
                  <a:pt x="1003139" y="37879"/>
                </a:lnTo>
                <a:lnTo>
                  <a:pt x="989885" y="18176"/>
                </a:lnTo>
                <a:lnTo>
                  <a:pt x="970226" y="4879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2094" y="4984750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5"/>
                </a:moveTo>
                <a:lnTo>
                  <a:pt x="4861" y="37879"/>
                </a:lnTo>
                <a:lnTo>
                  <a:pt x="18129" y="18176"/>
                </a:lnTo>
                <a:lnTo>
                  <a:pt x="37826" y="487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79"/>
                </a:lnTo>
                <a:lnTo>
                  <a:pt x="989885" y="18176"/>
                </a:lnTo>
                <a:lnTo>
                  <a:pt x="1003139" y="37879"/>
                </a:lnTo>
                <a:lnTo>
                  <a:pt x="1007998" y="61975"/>
                </a:lnTo>
                <a:lnTo>
                  <a:pt x="1007998" y="309625"/>
                </a:lnTo>
                <a:lnTo>
                  <a:pt x="1003139" y="333702"/>
                </a:lnTo>
                <a:lnTo>
                  <a:pt x="989885" y="353361"/>
                </a:lnTo>
                <a:lnTo>
                  <a:pt x="970226" y="366615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26" y="366615"/>
                </a:lnTo>
                <a:lnTo>
                  <a:pt x="18129" y="353361"/>
                </a:lnTo>
                <a:lnTo>
                  <a:pt x="4861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994" y="5074996"/>
            <a:ext cx="3695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Beans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4238" y="4977129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79" y="4861"/>
                </a:lnTo>
                <a:lnTo>
                  <a:pt x="18176" y="18129"/>
                </a:lnTo>
                <a:lnTo>
                  <a:pt x="4879" y="37826"/>
                </a:lnTo>
                <a:lnTo>
                  <a:pt x="0" y="61976"/>
                </a:lnTo>
                <a:lnTo>
                  <a:pt x="0" y="309626"/>
                </a:lnTo>
                <a:lnTo>
                  <a:pt x="4879" y="333702"/>
                </a:lnTo>
                <a:lnTo>
                  <a:pt x="18176" y="353361"/>
                </a:lnTo>
                <a:lnTo>
                  <a:pt x="37879" y="366615"/>
                </a:lnTo>
                <a:lnTo>
                  <a:pt x="61975" y="371475"/>
                </a:lnTo>
                <a:lnTo>
                  <a:pt x="946150" y="371475"/>
                </a:lnTo>
                <a:lnTo>
                  <a:pt x="970226" y="366615"/>
                </a:lnTo>
                <a:lnTo>
                  <a:pt x="989885" y="353361"/>
                </a:lnTo>
                <a:lnTo>
                  <a:pt x="1003139" y="333702"/>
                </a:lnTo>
                <a:lnTo>
                  <a:pt x="1007999" y="309626"/>
                </a:lnTo>
                <a:lnTo>
                  <a:pt x="1007999" y="61976"/>
                </a:lnTo>
                <a:lnTo>
                  <a:pt x="1003139" y="37826"/>
                </a:lnTo>
                <a:lnTo>
                  <a:pt x="989885" y="18129"/>
                </a:lnTo>
                <a:lnTo>
                  <a:pt x="970226" y="4861"/>
                </a:lnTo>
                <a:lnTo>
                  <a:pt x="9461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44238" y="4977129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6"/>
                </a:moveTo>
                <a:lnTo>
                  <a:pt x="4879" y="37826"/>
                </a:lnTo>
                <a:lnTo>
                  <a:pt x="18176" y="18129"/>
                </a:lnTo>
                <a:lnTo>
                  <a:pt x="37879" y="4861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61"/>
                </a:lnTo>
                <a:lnTo>
                  <a:pt x="989885" y="18129"/>
                </a:lnTo>
                <a:lnTo>
                  <a:pt x="1003139" y="37826"/>
                </a:lnTo>
                <a:lnTo>
                  <a:pt x="1007999" y="61976"/>
                </a:lnTo>
                <a:lnTo>
                  <a:pt x="1007999" y="309626"/>
                </a:lnTo>
                <a:lnTo>
                  <a:pt x="1003139" y="333702"/>
                </a:lnTo>
                <a:lnTo>
                  <a:pt x="989885" y="353361"/>
                </a:lnTo>
                <a:lnTo>
                  <a:pt x="970226" y="366615"/>
                </a:lnTo>
                <a:lnTo>
                  <a:pt x="946150" y="371475"/>
                </a:lnTo>
                <a:lnTo>
                  <a:pt x="61975" y="371475"/>
                </a:lnTo>
                <a:lnTo>
                  <a:pt x="37879" y="366615"/>
                </a:lnTo>
                <a:lnTo>
                  <a:pt x="18176" y="353361"/>
                </a:lnTo>
                <a:lnTo>
                  <a:pt x="4879" y="333702"/>
                </a:lnTo>
                <a:lnTo>
                  <a:pt x="0" y="309626"/>
                </a:lnTo>
                <a:lnTo>
                  <a:pt x="0" y="61976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9141" y="5067427"/>
            <a:ext cx="3073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Core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96635" y="4980051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022" y="0"/>
                </a:moveTo>
                <a:lnTo>
                  <a:pt x="61849" y="0"/>
                </a:lnTo>
                <a:lnTo>
                  <a:pt x="37772" y="4861"/>
                </a:lnTo>
                <a:lnTo>
                  <a:pt x="18113" y="18129"/>
                </a:lnTo>
                <a:lnTo>
                  <a:pt x="4859" y="37826"/>
                </a:lnTo>
                <a:lnTo>
                  <a:pt x="0" y="61975"/>
                </a:lnTo>
                <a:lnTo>
                  <a:pt x="0" y="309626"/>
                </a:lnTo>
                <a:lnTo>
                  <a:pt x="4859" y="333702"/>
                </a:lnTo>
                <a:lnTo>
                  <a:pt x="18113" y="353361"/>
                </a:lnTo>
                <a:lnTo>
                  <a:pt x="37772" y="366615"/>
                </a:lnTo>
                <a:lnTo>
                  <a:pt x="61849" y="371475"/>
                </a:lnTo>
                <a:lnTo>
                  <a:pt x="946022" y="371475"/>
                </a:lnTo>
                <a:lnTo>
                  <a:pt x="970119" y="366615"/>
                </a:lnTo>
                <a:lnTo>
                  <a:pt x="989822" y="353361"/>
                </a:lnTo>
                <a:lnTo>
                  <a:pt x="1003119" y="333702"/>
                </a:lnTo>
                <a:lnTo>
                  <a:pt x="1007998" y="309626"/>
                </a:lnTo>
                <a:lnTo>
                  <a:pt x="1007998" y="61975"/>
                </a:lnTo>
                <a:lnTo>
                  <a:pt x="1003119" y="37826"/>
                </a:lnTo>
                <a:lnTo>
                  <a:pt x="989822" y="18129"/>
                </a:lnTo>
                <a:lnTo>
                  <a:pt x="970119" y="4861"/>
                </a:lnTo>
                <a:lnTo>
                  <a:pt x="9460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96635" y="4980051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975"/>
                </a:moveTo>
                <a:lnTo>
                  <a:pt x="4859" y="37826"/>
                </a:lnTo>
                <a:lnTo>
                  <a:pt x="18113" y="18129"/>
                </a:lnTo>
                <a:lnTo>
                  <a:pt x="37772" y="4861"/>
                </a:lnTo>
                <a:lnTo>
                  <a:pt x="61849" y="0"/>
                </a:lnTo>
                <a:lnTo>
                  <a:pt x="946022" y="0"/>
                </a:lnTo>
                <a:lnTo>
                  <a:pt x="970119" y="4861"/>
                </a:lnTo>
                <a:lnTo>
                  <a:pt x="989822" y="18129"/>
                </a:lnTo>
                <a:lnTo>
                  <a:pt x="1003119" y="37826"/>
                </a:lnTo>
                <a:lnTo>
                  <a:pt x="1007998" y="61975"/>
                </a:lnTo>
                <a:lnTo>
                  <a:pt x="1007998" y="309626"/>
                </a:lnTo>
                <a:lnTo>
                  <a:pt x="1003119" y="333702"/>
                </a:lnTo>
                <a:lnTo>
                  <a:pt x="989822" y="353361"/>
                </a:lnTo>
                <a:lnTo>
                  <a:pt x="970119" y="366615"/>
                </a:lnTo>
                <a:lnTo>
                  <a:pt x="946022" y="371475"/>
                </a:lnTo>
                <a:lnTo>
                  <a:pt x="61849" y="371475"/>
                </a:lnTo>
                <a:lnTo>
                  <a:pt x="37772" y="366615"/>
                </a:lnTo>
                <a:lnTo>
                  <a:pt x="18113" y="353361"/>
                </a:lnTo>
                <a:lnTo>
                  <a:pt x="4859" y="333702"/>
                </a:lnTo>
                <a:lnTo>
                  <a:pt x="0" y="309626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1563" y="5070475"/>
            <a:ext cx="4457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context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48780" y="4981194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023" y="0"/>
                </a:moveTo>
                <a:lnTo>
                  <a:pt x="61849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8"/>
                </a:lnTo>
                <a:lnTo>
                  <a:pt x="0" y="309498"/>
                </a:lnTo>
                <a:lnTo>
                  <a:pt x="4859" y="333595"/>
                </a:lnTo>
                <a:lnTo>
                  <a:pt x="18113" y="353298"/>
                </a:lnTo>
                <a:lnTo>
                  <a:pt x="37772" y="366595"/>
                </a:lnTo>
                <a:lnTo>
                  <a:pt x="61849" y="371474"/>
                </a:lnTo>
                <a:lnTo>
                  <a:pt x="946023" y="371474"/>
                </a:lnTo>
                <a:lnTo>
                  <a:pt x="970119" y="366595"/>
                </a:lnTo>
                <a:lnTo>
                  <a:pt x="989822" y="353298"/>
                </a:lnTo>
                <a:lnTo>
                  <a:pt x="1003119" y="333595"/>
                </a:lnTo>
                <a:lnTo>
                  <a:pt x="1007999" y="309498"/>
                </a:lnTo>
                <a:lnTo>
                  <a:pt x="1007999" y="61848"/>
                </a:lnTo>
                <a:lnTo>
                  <a:pt x="1003119" y="37772"/>
                </a:lnTo>
                <a:lnTo>
                  <a:pt x="989822" y="18113"/>
                </a:lnTo>
                <a:lnTo>
                  <a:pt x="970119" y="4859"/>
                </a:lnTo>
                <a:lnTo>
                  <a:pt x="9460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48780" y="4981194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848"/>
                </a:moveTo>
                <a:lnTo>
                  <a:pt x="4859" y="37772"/>
                </a:lnTo>
                <a:lnTo>
                  <a:pt x="18113" y="18113"/>
                </a:lnTo>
                <a:lnTo>
                  <a:pt x="37772" y="4859"/>
                </a:lnTo>
                <a:lnTo>
                  <a:pt x="61849" y="0"/>
                </a:lnTo>
                <a:lnTo>
                  <a:pt x="946023" y="0"/>
                </a:lnTo>
                <a:lnTo>
                  <a:pt x="970119" y="4859"/>
                </a:lnTo>
                <a:lnTo>
                  <a:pt x="989822" y="18113"/>
                </a:lnTo>
                <a:lnTo>
                  <a:pt x="1003119" y="37772"/>
                </a:lnTo>
                <a:lnTo>
                  <a:pt x="1007999" y="61848"/>
                </a:lnTo>
                <a:lnTo>
                  <a:pt x="1007999" y="309498"/>
                </a:lnTo>
                <a:lnTo>
                  <a:pt x="1003119" y="333595"/>
                </a:lnTo>
                <a:lnTo>
                  <a:pt x="989822" y="353298"/>
                </a:lnTo>
                <a:lnTo>
                  <a:pt x="970119" y="366595"/>
                </a:lnTo>
                <a:lnTo>
                  <a:pt x="946023" y="371474"/>
                </a:lnTo>
                <a:lnTo>
                  <a:pt x="61849" y="371474"/>
                </a:lnTo>
                <a:lnTo>
                  <a:pt x="37772" y="366595"/>
                </a:lnTo>
                <a:lnTo>
                  <a:pt x="18113" y="353298"/>
                </a:lnTo>
                <a:lnTo>
                  <a:pt x="4859" y="333595"/>
                </a:lnTo>
                <a:lnTo>
                  <a:pt x="0" y="309498"/>
                </a:lnTo>
                <a:lnTo>
                  <a:pt x="0" y="61848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24065" y="5071617"/>
            <a:ext cx="3054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SpEL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48076" y="5685802"/>
            <a:ext cx="4752975" cy="371475"/>
          </a:xfrm>
          <a:custGeom>
            <a:avLst/>
            <a:gdLst/>
            <a:ahLst/>
            <a:cxnLst/>
            <a:rect l="l" t="t" r="r" b="b"/>
            <a:pathLst>
              <a:path w="4752975" h="371475">
                <a:moveTo>
                  <a:pt x="4690745" y="0"/>
                </a:moveTo>
                <a:lnTo>
                  <a:pt x="61975" y="0"/>
                </a:lnTo>
                <a:lnTo>
                  <a:pt x="37826" y="4866"/>
                </a:lnTo>
                <a:lnTo>
                  <a:pt x="18129" y="18135"/>
                </a:lnTo>
                <a:lnTo>
                  <a:pt x="4861" y="37815"/>
                </a:lnTo>
                <a:lnTo>
                  <a:pt x="0" y="61912"/>
                </a:lnTo>
                <a:lnTo>
                  <a:pt x="0" y="309562"/>
                </a:lnTo>
                <a:lnTo>
                  <a:pt x="4861" y="333664"/>
                </a:lnTo>
                <a:lnTo>
                  <a:pt x="18129" y="353344"/>
                </a:lnTo>
                <a:lnTo>
                  <a:pt x="37826" y="366610"/>
                </a:lnTo>
                <a:lnTo>
                  <a:pt x="61975" y="371474"/>
                </a:lnTo>
                <a:lnTo>
                  <a:pt x="4690745" y="371474"/>
                </a:lnTo>
                <a:lnTo>
                  <a:pt x="4714841" y="366610"/>
                </a:lnTo>
                <a:lnTo>
                  <a:pt x="4734544" y="353344"/>
                </a:lnTo>
                <a:lnTo>
                  <a:pt x="4747841" y="333664"/>
                </a:lnTo>
                <a:lnTo>
                  <a:pt x="4752721" y="309562"/>
                </a:lnTo>
                <a:lnTo>
                  <a:pt x="4752721" y="61912"/>
                </a:lnTo>
                <a:lnTo>
                  <a:pt x="4747841" y="37815"/>
                </a:lnTo>
                <a:lnTo>
                  <a:pt x="4734544" y="18135"/>
                </a:lnTo>
                <a:lnTo>
                  <a:pt x="4714841" y="4866"/>
                </a:lnTo>
                <a:lnTo>
                  <a:pt x="46907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48076" y="5685802"/>
            <a:ext cx="4752975" cy="371475"/>
          </a:xfrm>
          <a:custGeom>
            <a:avLst/>
            <a:gdLst/>
            <a:ahLst/>
            <a:cxnLst/>
            <a:rect l="l" t="t" r="r" b="b"/>
            <a:pathLst>
              <a:path w="4752975" h="371475">
                <a:moveTo>
                  <a:pt x="0" y="61912"/>
                </a:moveTo>
                <a:lnTo>
                  <a:pt x="4861" y="37815"/>
                </a:lnTo>
                <a:lnTo>
                  <a:pt x="18129" y="18135"/>
                </a:lnTo>
                <a:lnTo>
                  <a:pt x="37826" y="4866"/>
                </a:lnTo>
                <a:lnTo>
                  <a:pt x="61975" y="0"/>
                </a:lnTo>
                <a:lnTo>
                  <a:pt x="4690745" y="0"/>
                </a:lnTo>
                <a:lnTo>
                  <a:pt x="4714841" y="4866"/>
                </a:lnTo>
                <a:lnTo>
                  <a:pt x="4734544" y="18135"/>
                </a:lnTo>
                <a:lnTo>
                  <a:pt x="4747841" y="37815"/>
                </a:lnTo>
                <a:lnTo>
                  <a:pt x="4752721" y="61912"/>
                </a:lnTo>
                <a:lnTo>
                  <a:pt x="4752721" y="309562"/>
                </a:lnTo>
                <a:lnTo>
                  <a:pt x="4747841" y="333664"/>
                </a:lnTo>
                <a:lnTo>
                  <a:pt x="4734544" y="353344"/>
                </a:lnTo>
                <a:lnTo>
                  <a:pt x="4714841" y="366610"/>
                </a:lnTo>
                <a:lnTo>
                  <a:pt x="4690745" y="371474"/>
                </a:lnTo>
                <a:lnTo>
                  <a:pt x="61975" y="371474"/>
                </a:lnTo>
                <a:lnTo>
                  <a:pt x="37826" y="366610"/>
                </a:lnTo>
                <a:lnTo>
                  <a:pt x="18129" y="353344"/>
                </a:lnTo>
                <a:lnTo>
                  <a:pt x="4861" y="333664"/>
                </a:lnTo>
                <a:lnTo>
                  <a:pt x="0" y="309562"/>
                </a:lnTo>
                <a:lnTo>
                  <a:pt x="0" y="61912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48076" y="4175125"/>
            <a:ext cx="1152525" cy="371475"/>
          </a:xfrm>
          <a:custGeom>
            <a:avLst/>
            <a:gdLst/>
            <a:ahLst/>
            <a:cxnLst/>
            <a:rect l="l" t="t" r="r" b="b"/>
            <a:pathLst>
              <a:path w="1152525" h="371475">
                <a:moveTo>
                  <a:pt x="1090295" y="0"/>
                </a:moveTo>
                <a:lnTo>
                  <a:pt x="61975" y="0"/>
                </a:lnTo>
                <a:lnTo>
                  <a:pt x="37826" y="4879"/>
                </a:lnTo>
                <a:lnTo>
                  <a:pt x="18129" y="18176"/>
                </a:lnTo>
                <a:lnTo>
                  <a:pt x="4861" y="37879"/>
                </a:lnTo>
                <a:lnTo>
                  <a:pt x="0" y="61975"/>
                </a:lnTo>
                <a:lnTo>
                  <a:pt x="0" y="309625"/>
                </a:lnTo>
                <a:lnTo>
                  <a:pt x="4861" y="333702"/>
                </a:lnTo>
                <a:lnTo>
                  <a:pt x="18129" y="353361"/>
                </a:lnTo>
                <a:lnTo>
                  <a:pt x="37826" y="366615"/>
                </a:lnTo>
                <a:lnTo>
                  <a:pt x="61975" y="371475"/>
                </a:lnTo>
                <a:lnTo>
                  <a:pt x="1090295" y="371475"/>
                </a:lnTo>
                <a:lnTo>
                  <a:pt x="1114371" y="366615"/>
                </a:lnTo>
                <a:lnTo>
                  <a:pt x="1134030" y="353361"/>
                </a:lnTo>
                <a:lnTo>
                  <a:pt x="1147284" y="333702"/>
                </a:lnTo>
                <a:lnTo>
                  <a:pt x="1152144" y="309625"/>
                </a:lnTo>
                <a:lnTo>
                  <a:pt x="1152144" y="61975"/>
                </a:lnTo>
                <a:lnTo>
                  <a:pt x="1147284" y="37879"/>
                </a:lnTo>
                <a:lnTo>
                  <a:pt x="1134030" y="18176"/>
                </a:lnTo>
                <a:lnTo>
                  <a:pt x="1114371" y="4879"/>
                </a:lnTo>
                <a:lnTo>
                  <a:pt x="10902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48076" y="4175125"/>
            <a:ext cx="1152525" cy="371475"/>
          </a:xfrm>
          <a:custGeom>
            <a:avLst/>
            <a:gdLst/>
            <a:ahLst/>
            <a:cxnLst/>
            <a:rect l="l" t="t" r="r" b="b"/>
            <a:pathLst>
              <a:path w="1152525" h="371475">
                <a:moveTo>
                  <a:pt x="0" y="61975"/>
                </a:moveTo>
                <a:lnTo>
                  <a:pt x="4861" y="37879"/>
                </a:lnTo>
                <a:lnTo>
                  <a:pt x="18129" y="18176"/>
                </a:lnTo>
                <a:lnTo>
                  <a:pt x="37826" y="4879"/>
                </a:lnTo>
                <a:lnTo>
                  <a:pt x="61975" y="0"/>
                </a:lnTo>
                <a:lnTo>
                  <a:pt x="1090295" y="0"/>
                </a:lnTo>
                <a:lnTo>
                  <a:pt x="1114371" y="4879"/>
                </a:lnTo>
                <a:lnTo>
                  <a:pt x="1134030" y="18176"/>
                </a:lnTo>
                <a:lnTo>
                  <a:pt x="1147284" y="37879"/>
                </a:lnTo>
                <a:lnTo>
                  <a:pt x="1152144" y="61975"/>
                </a:lnTo>
                <a:lnTo>
                  <a:pt x="1152144" y="309625"/>
                </a:lnTo>
                <a:lnTo>
                  <a:pt x="1147284" y="333702"/>
                </a:lnTo>
                <a:lnTo>
                  <a:pt x="1134030" y="353361"/>
                </a:lnTo>
                <a:lnTo>
                  <a:pt x="1114371" y="366615"/>
                </a:lnTo>
                <a:lnTo>
                  <a:pt x="1090295" y="371475"/>
                </a:lnTo>
                <a:lnTo>
                  <a:pt x="61975" y="371475"/>
                </a:lnTo>
                <a:lnTo>
                  <a:pt x="37826" y="366615"/>
                </a:lnTo>
                <a:lnTo>
                  <a:pt x="18129" y="353361"/>
                </a:lnTo>
                <a:lnTo>
                  <a:pt x="4861" y="333702"/>
                </a:lnTo>
                <a:lnTo>
                  <a:pt x="0" y="309625"/>
                </a:lnTo>
                <a:lnTo>
                  <a:pt x="0" y="6197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94227" y="4265422"/>
            <a:ext cx="3073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7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AOP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44365" y="4166742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150" y="0"/>
                </a:moveTo>
                <a:lnTo>
                  <a:pt x="61975" y="0"/>
                </a:lnTo>
                <a:lnTo>
                  <a:pt x="37879" y="4859"/>
                </a:lnTo>
                <a:lnTo>
                  <a:pt x="18176" y="18113"/>
                </a:lnTo>
                <a:lnTo>
                  <a:pt x="4879" y="37772"/>
                </a:lnTo>
                <a:lnTo>
                  <a:pt x="0" y="61848"/>
                </a:lnTo>
                <a:lnTo>
                  <a:pt x="0" y="309498"/>
                </a:lnTo>
                <a:lnTo>
                  <a:pt x="4879" y="333648"/>
                </a:lnTo>
                <a:lnTo>
                  <a:pt x="18176" y="353345"/>
                </a:lnTo>
                <a:lnTo>
                  <a:pt x="37879" y="366613"/>
                </a:lnTo>
                <a:lnTo>
                  <a:pt x="61975" y="371474"/>
                </a:lnTo>
                <a:lnTo>
                  <a:pt x="946150" y="371474"/>
                </a:lnTo>
                <a:lnTo>
                  <a:pt x="970226" y="366613"/>
                </a:lnTo>
                <a:lnTo>
                  <a:pt x="989885" y="353345"/>
                </a:lnTo>
                <a:lnTo>
                  <a:pt x="1003139" y="333648"/>
                </a:lnTo>
                <a:lnTo>
                  <a:pt x="1007999" y="309498"/>
                </a:lnTo>
                <a:lnTo>
                  <a:pt x="1007999" y="61848"/>
                </a:lnTo>
                <a:lnTo>
                  <a:pt x="1003139" y="37772"/>
                </a:lnTo>
                <a:lnTo>
                  <a:pt x="989885" y="18113"/>
                </a:lnTo>
                <a:lnTo>
                  <a:pt x="970226" y="4859"/>
                </a:lnTo>
                <a:lnTo>
                  <a:pt x="946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44365" y="4166742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848"/>
                </a:moveTo>
                <a:lnTo>
                  <a:pt x="4879" y="37772"/>
                </a:lnTo>
                <a:lnTo>
                  <a:pt x="18176" y="18113"/>
                </a:lnTo>
                <a:lnTo>
                  <a:pt x="37879" y="4859"/>
                </a:lnTo>
                <a:lnTo>
                  <a:pt x="61975" y="0"/>
                </a:lnTo>
                <a:lnTo>
                  <a:pt x="946150" y="0"/>
                </a:lnTo>
                <a:lnTo>
                  <a:pt x="970226" y="4859"/>
                </a:lnTo>
                <a:lnTo>
                  <a:pt x="989885" y="18113"/>
                </a:lnTo>
                <a:lnTo>
                  <a:pt x="1003139" y="37772"/>
                </a:lnTo>
                <a:lnTo>
                  <a:pt x="1007999" y="61848"/>
                </a:lnTo>
                <a:lnTo>
                  <a:pt x="1007999" y="309498"/>
                </a:lnTo>
                <a:lnTo>
                  <a:pt x="1003139" y="333648"/>
                </a:lnTo>
                <a:lnTo>
                  <a:pt x="989885" y="353345"/>
                </a:lnTo>
                <a:lnTo>
                  <a:pt x="970226" y="366613"/>
                </a:lnTo>
                <a:lnTo>
                  <a:pt x="946150" y="371474"/>
                </a:lnTo>
                <a:lnTo>
                  <a:pt x="61975" y="371474"/>
                </a:lnTo>
                <a:lnTo>
                  <a:pt x="37879" y="366613"/>
                </a:lnTo>
                <a:lnTo>
                  <a:pt x="18176" y="353345"/>
                </a:lnTo>
                <a:lnTo>
                  <a:pt x="4879" y="333648"/>
                </a:lnTo>
                <a:lnTo>
                  <a:pt x="0" y="309498"/>
                </a:lnTo>
                <a:lnTo>
                  <a:pt x="0" y="61848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10100" y="4265422"/>
            <a:ext cx="73075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Aspects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68696" y="4166742"/>
            <a:ext cx="1180465" cy="371475"/>
          </a:xfrm>
          <a:custGeom>
            <a:avLst/>
            <a:gdLst/>
            <a:ahLst/>
            <a:cxnLst/>
            <a:rect l="l" t="t" r="r" b="b"/>
            <a:pathLst>
              <a:path w="1180465" h="371475">
                <a:moveTo>
                  <a:pt x="1118107" y="0"/>
                </a:moveTo>
                <a:lnTo>
                  <a:pt x="61975" y="0"/>
                </a:lnTo>
                <a:lnTo>
                  <a:pt x="37879" y="4859"/>
                </a:lnTo>
                <a:lnTo>
                  <a:pt x="18176" y="18113"/>
                </a:lnTo>
                <a:lnTo>
                  <a:pt x="4879" y="37772"/>
                </a:lnTo>
                <a:lnTo>
                  <a:pt x="0" y="61848"/>
                </a:lnTo>
                <a:lnTo>
                  <a:pt x="0" y="309498"/>
                </a:lnTo>
                <a:lnTo>
                  <a:pt x="4879" y="333648"/>
                </a:lnTo>
                <a:lnTo>
                  <a:pt x="18176" y="353345"/>
                </a:lnTo>
                <a:lnTo>
                  <a:pt x="37879" y="366613"/>
                </a:lnTo>
                <a:lnTo>
                  <a:pt x="61975" y="371474"/>
                </a:lnTo>
                <a:lnTo>
                  <a:pt x="1118107" y="371474"/>
                </a:lnTo>
                <a:lnTo>
                  <a:pt x="1142204" y="366613"/>
                </a:lnTo>
                <a:lnTo>
                  <a:pt x="1161907" y="353345"/>
                </a:lnTo>
                <a:lnTo>
                  <a:pt x="1175204" y="333648"/>
                </a:lnTo>
                <a:lnTo>
                  <a:pt x="1180083" y="309498"/>
                </a:lnTo>
                <a:lnTo>
                  <a:pt x="1180083" y="61848"/>
                </a:lnTo>
                <a:lnTo>
                  <a:pt x="1175204" y="37772"/>
                </a:lnTo>
                <a:lnTo>
                  <a:pt x="1161907" y="18113"/>
                </a:lnTo>
                <a:lnTo>
                  <a:pt x="1142204" y="4859"/>
                </a:lnTo>
                <a:lnTo>
                  <a:pt x="1118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68696" y="4166742"/>
            <a:ext cx="1180465" cy="371475"/>
          </a:xfrm>
          <a:custGeom>
            <a:avLst/>
            <a:gdLst/>
            <a:ahLst/>
            <a:cxnLst/>
            <a:rect l="l" t="t" r="r" b="b"/>
            <a:pathLst>
              <a:path w="1180465" h="371475">
                <a:moveTo>
                  <a:pt x="0" y="61848"/>
                </a:moveTo>
                <a:lnTo>
                  <a:pt x="4879" y="37772"/>
                </a:lnTo>
                <a:lnTo>
                  <a:pt x="18176" y="18113"/>
                </a:lnTo>
                <a:lnTo>
                  <a:pt x="37879" y="4859"/>
                </a:lnTo>
                <a:lnTo>
                  <a:pt x="61975" y="0"/>
                </a:lnTo>
                <a:lnTo>
                  <a:pt x="1118107" y="0"/>
                </a:lnTo>
                <a:lnTo>
                  <a:pt x="1142204" y="4859"/>
                </a:lnTo>
                <a:lnTo>
                  <a:pt x="1161907" y="18113"/>
                </a:lnTo>
                <a:lnTo>
                  <a:pt x="1175204" y="37772"/>
                </a:lnTo>
                <a:lnTo>
                  <a:pt x="1180083" y="61848"/>
                </a:lnTo>
                <a:lnTo>
                  <a:pt x="1180083" y="309498"/>
                </a:lnTo>
                <a:lnTo>
                  <a:pt x="1175204" y="333648"/>
                </a:lnTo>
                <a:lnTo>
                  <a:pt x="1161907" y="353345"/>
                </a:lnTo>
                <a:lnTo>
                  <a:pt x="1142204" y="366613"/>
                </a:lnTo>
                <a:lnTo>
                  <a:pt x="1118107" y="371474"/>
                </a:lnTo>
                <a:lnTo>
                  <a:pt x="61975" y="371474"/>
                </a:lnTo>
                <a:lnTo>
                  <a:pt x="37879" y="366613"/>
                </a:lnTo>
                <a:lnTo>
                  <a:pt x="18176" y="353345"/>
                </a:lnTo>
                <a:lnTo>
                  <a:pt x="4879" y="333648"/>
                </a:lnTo>
                <a:lnTo>
                  <a:pt x="0" y="309498"/>
                </a:lnTo>
                <a:lnTo>
                  <a:pt x="0" y="61848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52907" y="4257235"/>
            <a:ext cx="1034161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Instrumentation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92797" y="4173601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946023" y="0"/>
                </a:moveTo>
                <a:lnTo>
                  <a:pt x="61849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9"/>
                </a:lnTo>
                <a:lnTo>
                  <a:pt x="0" y="309499"/>
                </a:lnTo>
                <a:lnTo>
                  <a:pt x="4859" y="333648"/>
                </a:lnTo>
                <a:lnTo>
                  <a:pt x="18113" y="353345"/>
                </a:lnTo>
                <a:lnTo>
                  <a:pt x="37772" y="366613"/>
                </a:lnTo>
                <a:lnTo>
                  <a:pt x="61849" y="371475"/>
                </a:lnTo>
                <a:lnTo>
                  <a:pt x="946023" y="371475"/>
                </a:lnTo>
                <a:lnTo>
                  <a:pt x="970119" y="366613"/>
                </a:lnTo>
                <a:lnTo>
                  <a:pt x="989822" y="353345"/>
                </a:lnTo>
                <a:lnTo>
                  <a:pt x="1003119" y="333648"/>
                </a:lnTo>
                <a:lnTo>
                  <a:pt x="1007999" y="309499"/>
                </a:lnTo>
                <a:lnTo>
                  <a:pt x="1007999" y="61849"/>
                </a:lnTo>
                <a:lnTo>
                  <a:pt x="1003119" y="37772"/>
                </a:lnTo>
                <a:lnTo>
                  <a:pt x="989822" y="18113"/>
                </a:lnTo>
                <a:lnTo>
                  <a:pt x="970119" y="4859"/>
                </a:lnTo>
                <a:lnTo>
                  <a:pt x="9460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92797" y="4173601"/>
            <a:ext cx="1008380" cy="371475"/>
          </a:xfrm>
          <a:custGeom>
            <a:avLst/>
            <a:gdLst/>
            <a:ahLst/>
            <a:cxnLst/>
            <a:rect l="l" t="t" r="r" b="b"/>
            <a:pathLst>
              <a:path w="1008379" h="371475">
                <a:moveTo>
                  <a:pt x="0" y="61849"/>
                </a:moveTo>
                <a:lnTo>
                  <a:pt x="4859" y="37772"/>
                </a:lnTo>
                <a:lnTo>
                  <a:pt x="18113" y="18113"/>
                </a:lnTo>
                <a:lnTo>
                  <a:pt x="37772" y="4859"/>
                </a:lnTo>
                <a:lnTo>
                  <a:pt x="61849" y="0"/>
                </a:lnTo>
                <a:lnTo>
                  <a:pt x="946023" y="0"/>
                </a:lnTo>
                <a:lnTo>
                  <a:pt x="970119" y="4859"/>
                </a:lnTo>
                <a:lnTo>
                  <a:pt x="989822" y="18113"/>
                </a:lnTo>
                <a:lnTo>
                  <a:pt x="1003119" y="37772"/>
                </a:lnTo>
                <a:lnTo>
                  <a:pt x="1007999" y="61849"/>
                </a:lnTo>
                <a:lnTo>
                  <a:pt x="1007999" y="309499"/>
                </a:lnTo>
                <a:lnTo>
                  <a:pt x="1003119" y="333648"/>
                </a:lnTo>
                <a:lnTo>
                  <a:pt x="989822" y="353345"/>
                </a:lnTo>
                <a:lnTo>
                  <a:pt x="970119" y="366613"/>
                </a:lnTo>
                <a:lnTo>
                  <a:pt x="946023" y="371475"/>
                </a:lnTo>
                <a:lnTo>
                  <a:pt x="61849" y="371475"/>
                </a:lnTo>
                <a:lnTo>
                  <a:pt x="37772" y="366613"/>
                </a:lnTo>
                <a:lnTo>
                  <a:pt x="18113" y="353345"/>
                </a:lnTo>
                <a:lnTo>
                  <a:pt x="4859" y="333648"/>
                </a:lnTo>
                <a:lnTo>
                  <a:pt x="0" y="309499"/>
                </a:lnTo>
                <a:lnTo>
                  <a:pt x="0" y="61849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52819" y="4265422"/>
            <a:ext cx="67525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Messaging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48076" y="2558033"/>
            <a:ext cx="2294890" cy="1483360"/>
          </a:xfrm>
          <a:custGeom>
            <a:avLst/>
            <a:gdLst/>
            <a:ahLst/>
            <a:cxnLst/>
            <a:rect l="l" t="t" r="r" b="b"/>
            <a:pathLst>
              <a:path w="2294890" h="1483360">
                <a:moveTo>
                  <a:pt x="2191385" y="0"/>
                </a:moveTo>
                <a:lnTo>
                  <a:pt x="103250" y="0"/>
                </a:lnTo>
                <a:lnTo>
                  <a:pt x="63061" y="8114"/>
                </a:lnTo>
                <a:lnTo>
                  <a:pt x="30241" y="30241"/>
                </a:lnTo>
                <a:lnTo>
                  <a:pt x="8114" y="63061"/>
                </a:lnTo>
                <a:lnTo>
                  <a:pt x="0" y="103250"/>
                </a:lnTo>
                <a:lnTo>
                  <a:pt x="0" y="1379727"/>
                </a:lnTo>
                <a:lnTo>
                  <a:pt x="8114" y="1419917"/>
                </a:lnTo>
                <a:lnTo>
                  <a:pt x="30241" y="1452737"/>
                </a:lnTo>
                <a:lnTo>
                  <a:pt x="63061" y="1474864"/>
                </a:lnTo>
                <a:lnTo>
                  <a:pt x="103250" y="1482978"/>
                </a:lnTo>
                <a:lnTo>
                  <a:pt x="2191385" y="1482978"/>
                </a:lnTo>
                <a:lnTo>
                  <a:pt x="2231574" y="1474864"/>
                </a:lnTo>
                <a:lnTo>
                  <a:pt x="2264394" y="1452737"/>
                </a:lnTo>
                <a:lnTo>
                  <a:pt x="2286521" y="1419917"/>
                </a:lnTo>
                <a:lnTo>
                  <a:pt x="2294636" y="1379727"/>
                </a:lnTo>
                <a:lnTo>
                  <a:pt x="2294636" y="103250"/>
                </a:lnTo>
                <a:lnTo>
                  <a:pt x="2286521" y="63061"/>
                </a:lnTo>
                <a:lnTo>
                  <a:pt x="2264394" y="30241"/>
                </a:lnTo>
                <a:lnTo>
                  <a:pt x="2231574" y="8114"/>
                </a:lnTo>
                <a:lnTo>
                  <a:pt x="21913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48076" y="2558033"/>
            <a:ext cx="2294890" cy="1483360"/>
          </a:xfrm>
          <a:custGeom>
            <a:avLst/>
            <a:gdLst/>
            <a:ahLst/>
            <a:cxnLst/>
            <a:rect l="l" t="t" r="r" b="b"/>
            <a:pathLst>
              <a:path w="2294890" h="1483360">
                <a:moveTo>
                  <a:pt x="0" y="103250"/>
                </a:moveTo>
                <a:lnTo>
                  <a:pt x="8114" y="63061"/>
                </a:lnTo>
                <a:lnTo>
                  <a:pt x="30241" y="30241"/>
                </a:lnTo>
                <a:lnTo>
                  <a:pt x="63061" y="8114"/>
                </a:lnTo>
                <a:lnTo>
                  <a:pt x="103250" y="0"/>
                </a:lnTo>
                <a:lnTo>
                  <a:pt x="2191385" y="0"/>
                </a:lnTo>
                <a:lnTo>
                  <a:pt x="2231574" y="8114"/>
                </a:lnTo>
                <a:lnTo>
                  <a:pt x="2264394" y="30241"/>
                </a:lnTo>
                <a:lnTo>
                  <a:pt x="2286521" y="63061"/>
                </a:lnTo>
                <a:lnTo>
                  <a:pt x="2294636" y="103250"/>
                </a:lnTo>
                <a:lnTo>
                  <a:pt x="2294636" y="1379727"/>
                </a:lnTo>
                <a:lnTo>
                  <a:pt x="2286521" y="1419917"/>
                </a:lnTo>
                <a:lnTo>
                  <a:pt x="2264394" y="1452737"/>
                </a:lnTo>
                <a:lnTo>
                  <a:pt x="2231574" y="1474864"/>
                </a:lnTo>
                <a:lnTo>
                  <a:pt x="2191385" y="1482978"/>
                </a:lnTo>
                <a:lnTo>
                  <a:pt x="103250" y="1482978"/>
                </a:lnTo>
                <a:lnTo>
                  <a:pt x="63061" y="1474864"/>
                </a:lnTo>
                <a:lnTo>
                  <a:pt x="30241" y="1452737"/>
                </a:lnTo>
                <a:lnTo>
                  <a:pt x="8114" y="1419917"/>
                </a:lnTo>
                <a:lnTo>
                  <a:pt x="0" y="1379727"/>
                </a:lnTo>
                <a:lnTo>
                  <a:pt x="0" y="103250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14721" y="2548508"/>
            <a:ext cx="2386330" cy="1483360"/>
          </a:xfrm>
          <a:custGeom>
            <a:avLst/>
            <a:gdLst/>
            <a:ahLst/>
            <a:cxnLst/>
            <a:rect l="l" t="t" r="r" b="b"/>
            <a:pathLst>
              <a:path w="2386329" h="1483360">
                <a:moveTo>
                  <a:pt x="2265933" y="0"/>
                </a:moveTo>
                <a:lnTo>
                  <a:pt x="120141" y="0"/>
                </a:lnTo>
                <a:lnTo>
                  <a:pt x="73348" y="9449"/>
                </a:lnTo>
                <a:lnTo>
                  <a:pt x="35163" y="35210"/>
                </a:lnTo>
                <a:lnTo>
                  <a:pt x="9431" y="73402"/>
                </a:lnTo>
                <a:lnTo>
                  <a:pt x="0" y="120141"/>
                </a:lnTo>
                <a:lnTo>
                  <a:pt x="0" y="1362836"/>
                </a:lnTo>
                <a:lnTo>
                  <a:pt x="9431" y="1409630"/>
                </a:lnTo>
                <a:lnTo>
                  <a:pt x="35163" y="1447815"/>
                </a:lnTo>
                <a:lnTo>
                  <a:pt x="73348" y="1473547"/>
                </a:lnTo>
                <a:lnTo>
                  <a:pt x="120141" y="1482978"/>
                </a:lnTo>
                <a:lnTo>
                  <a:pt x="2265933" y="1482978"/>
                </a:lnTo>
                <a:lnTo>
                  <a:pt x="2312673" y="1473547"/>
                </a:lnTo>
                <a:lnTo>
                  <a:pt x="2350865" y="1447815"/>
                </a:lnTo>
                <a:lnTo>
                  <a:pt x="2376626" y="1409630"/>
                </a:lnTo>
                <a:lnTo>
                  <a:pt x="2386076" y="1362836"/>
                </a:lnTo>
                <a:lnTo>
                  <a:pt x="2386076" y="120141"/>
                </a:lnTo>
                <a:lnTo>
                  <a:pt x="2376626" y="73402"/>
                </a:lnTo>
                <a:lnTo>
                  <a:pt x="2350865" y="35210"/>
                </a:lnTo>
                <a:lnTo>
                  <a:pt x="2312673" y="9449"/>
                </a:lnTo>
                <a:lnTo>
                  <a:pt x="2265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14721" y="2548508"/>
            <a:ext cx="2386330" cy="1483360"/>
          </a:xfrm>
          <a:custGeom>
            <a:avLst/>
            <a:gdLst/>
            <a:ahLst/>
            <a:cxnLst/>
            <a:rect l="l" t="t" r="r" b="b"/>
            <a:pathLst>
              <a:path w="2386329" h="1483360">
                <a:moveTo>
                  <a:pt x="0" y="120141"/>
                </a:moveTo>
                <a:lnTo>
                  <a:pt x="9431" y="73402"/>
                </a:lnTo>
                <a:lnTo>
                  <a:pt x="35163" y="35210"/>
                </a:lnTo>
                <a:lnTo>
                  <a:pt x="73348" y="9449"/>
                </a:lnTo>
                <a:lnTo>
                  <a:pt x="120141" y="0"/>
                </a:lnTo>
                <a:lnTo>
                  <a:pt x="2265933" y="0"/>
                </a:lnTo>
                <a:lnTo>
                  <a:pt x="2312673" y="9449"/>
                </a:lnTo>
                <a:lnTo>
                  <a:pt x="2350865" y="35210"/>
                </a:lnTo>
                <a:lnTo>
                  <a:pt x="2376626" y="73402"/>
                </a:lnTo>
                <a:lnTo>
                  <a:pt x="2386076" y="120141"/>
                </a:lnTo>
                <a:lnTo>
                  <a:pt x="2386076" y="1362836"/>
                </a:lnTo>
                <a:lnTo>
                  <a:pt x="2376626" y="1409630"/>
                </a:lnTo>
                <a:lnTo>
                  <a:pt x="2350865" y="1447815"/>
                </a:lnTo>
                <a:lnTo>
                  <a:pt x="2312673" y="1473547"/>
                </a:lnTo>
                <a:lnTo>
                  <a:pt x="2265933" y="1482978"/>
                </a:lnTo>
                <a:lnTo>
                  <a:pt x="120141" y="1482978"/>
                </a:lnTo>
                <a:lnTo>
                  <a:pt x="73348" y="1473547"/>
                </a:lnTo>
                <a:lnTo>
                  <a:pt x="35163" y="1447815"/>
                </a:lnTo>
                <a:lnTo>
                  <a:pt x="9431" y="1409630"/>
                </a:lnTo>
                <a:lnTo>
                  <a:pt x="0" y="1362836"/>
                </a:lnTo>
                <a:lnTo>
                  <a:pt x="0" y="12014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64503" y="2606801"/>
            <a:ext cx="33972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3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Web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62629" y="2871851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240029"/>
                </a:lnTo>
                <a:lnTo>
                  <a:pt x="3768" y="258675"/>
                </a:lnTo>
                <a:lnTo>
                  <a:pt x="14049" y="273939"/>
                </a:lnTo>
                <a:lnTo>
                  <a:pt x="29307" y="284249"/>
                </a:lnTo>
                <a:lnTo>
                  <a:pt x="48006" y="288036"/>
                </a:lnTo>
                <a:lnTo>
                  <a:pt x="959993" y="288036"/>
                </a:lnTo>
                <a:lnTo>
                  <a:pt x="978691" y="284249"/>
                </a:lnTo>
                <a:lnTo>
                  <a:pt x="993949" y="273939"/>
                </a:lnTo>
                <a:lnTo>
                  <a:pt x="1004230" y="258675"/>
                </a:lnTo>
                <a:lnTo>
                  <a:pt x="1007999" y="240029"/>
                </a:lnTo>
                <a:lnTo>
                  <a:pt x="1007999" y="48006"/>
                </a:lnTo>
                <a:lnTo>
                  <a:pt x="1004230" y="29307"/>
                </a:lnTo>
                <a:lnTo>
                  <a:pt x="993949" y="14049"/>
                </a:lnTo>
                <a:lnTo>
                  <a:pt x="978691" y="3768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62629" y="2871851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959993" y="0"/>
                </a:lnTo>
                <a:lnTo>
                  <a:pt x="978691" y="3768"/>
                </a:lnTo>
                <a:lnTo>
                  <a:pt x="993949" y="14049"/>
                </a:lnTo>
                <a:lnTo>
                  <a:pt x="1004230" y="29307"/>
                </a:lnTo>
                <a:lnTo>
                  <a:pt x="1007999" y="48006"/>
                </a:lnTo>
                <a:lnTo>
                  <a:pt x="1007999" y="240029"/>
                </a:lnTo>
                <a:lnTo>
                  <a:pt x="1004230" y="258675"/>
                </a:lnTo>
                <a:lnTo>
                  <a:pt x="993949" y="273939"/>
                </a:lnTo>
                <a:lnTo>
                  <a:pt x="978691" y="284249"/>
                </a:lnTo>
                <a:lnTo>
                  <a:pt x="959993" y="288036"/>
                </a:lnTo>
                <a:lnTo>
                  <a:pt x="48006" y="288036"/>
                </a:lnTo>
                <a:lnTo>
                  <a:pt x="29307" y="284249"/>
                </a:lnTo>
                <a:lnTo>
                  <a:pt x="14049" y="273939"/>
                </a:lnTo>
                <a:lnTo>
                  <a:pt x="3768" y="258675"/>
                </a:lnTo>
                <a:lnTo>
                  <a:pt x="0" y="240029"/>
                </a:lnTo>
                <a:lnTo>
                  <a:pt x="0" y="48006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32478" y="2874772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6" y="0"/>
                </a:lnTo>
                <a:lnTo>
                  <a:pt x="29307" y="3786"/>
                </a:lnTo>
                <a:lnTo>
                  <a:pt x="14049" y="14097"/>
                </a:lnTo>
                <a:lnTo>
                  <a:pt x="3768" y="29360"/>
                </a:lnTo>
                <a:lnTo>
                  <a:pt x="0" y="48005"/>
                </a:lnTo>
                <a:lnTo>
                  <a:pt x="0" y="240029"/>
                </a:lnTo>
                <a:lnTo>
                  <a:pt x="3768" y="258728"/>
                </a:lnTo>
                <a:lnTo>
                  <a:pt x="14049" y="273986"/>
                </a:lnTo>
                <a:lnTo>
                  <a:pt x="29307" y="284267"/>
                </a:lnTo>
                <a:lnTo>
                  <a:pt x="48006" y="288036"/>
                </a:lnTo>
                <a:lnTo>
                  <a:pt x="959993" y="288036"/>
                </a:lnTo>
                <a:lnTo>
                  <a:pt x="978691" y="284267"/>
                </a:lnTo>
                <a:lnTo>
                  <a:pt x="993949" y="273986"/>
                </a:lnTo>
                <a:lnTo>
                  <a:pt x="1004230" y="258728"/>
                </a:lnTo>
                <a:lnTo>
                  <a:pt x="1007999" y="240029"/>
                </a:lnTo>
                <a:lnTo>
                  <a:pt x="1007999" y="48005"/>
                </a:lnTo>
                <a:lnTo>
                  <a:pt x="1004230" y="29360"/>
                </a:lnTo>
                <a:lnTo>
                  <a:pt x="993949" y="14097"/>
                </a:lnTo>
                <a:lnTo>
                  <a:pt x="978691" y="3786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32478" y="2874772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5"/>
                </a:moveTo>
                <a:lnTo>
                  <a:pt x="3768" y="29360"/>
                </a:lnTo>
                <a:lnTo>
                  <a:pt x="14049" y="14097"/>
                </a:lnTo>
                <a:lnTo>
                  <a:pt x="29307" y="3786"/>
                </a:lnTo>
                <a:lnTo>
                  <a:pt x="48006" y="0"/>
                </a:lnTo>
                <a:lnTo>
                  <a:pt x="959993" y="0"/>
                </a:lnTo>
                <a:lnTo>
                  <a:pt x="978691" y="3786"/>
                </a:lnTo>
                <a:lnTo>
                  <a:pt x="993949" y="14096"/>
                </a:lnTo>
                <a:lnTo>
                  <a:pt x="1004230" y="29360"/>
                </a:lnTo>
                <a:lnTo>
                  <a:pt x="1007999" y="48005"/>
                </a:lnTo>
                <a:lnTo>
                  <a:pt x="1007999" y="240029"/>
                </a:lnTo>
                <a:lnTo>
                  <a:pt x="1004230" y="258728"/>
                </a:lnTo>
                <a:lnTo>
                  <a:pt x="993949" y="273986"/>
                </a:lnTo>
                <a:lnTo>
                  <a:pt x="978691" y="284267"/>
                </a:lnTo>
                <a:lnTo>
                  <a:pt x="959993" y="288036"/>
                </a:lnTo>
                <a:lnTo>
                  <a:pt x="48006" y="288036"/>
                </a:lnTo>
                <a:lnTo>
                  <a:pt x="29307" y="284267"/>
                </a:lnTo>
                <a:lnTo>
                  <a:pt x="14049" y="273986"/>
                </a:lnTo>
                <a:lnTo>
                  <a:pt x="3768" y="258728"/>
                </a:lnTo>
                <a:lnTo>
                  <a:pt x="0" y="240029"/>
                </a:lnTo>
                <a:lnTo>
                  <a:pt x="0" y="4800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71139" y="3219830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239903"/>
                </a:lnTo>
                <a:lnTo>
                  <a:pt x="3768" y="258601"/>
                </a:lnTo>
                <a:lnTo>
                  <a:pt x="14049" y="273859"/>
                </a:lnTo>
                <a:lnTo>
                  <a:pt x="29307" y="284140"/>
                </a:lnTo>
                <a:lnTo>
                  <a:pt x="48006" y="287909"/>
                </a:lnTo>
                <a:lnTo>
                  <a:pt x="959993" y="287909"/>
                </a:lnTo>
                <a:lnTo>
                  <a:pt x="978691" y="284140"/>
                </a:lnTo>
                <a:lnTo>
                  <a:pt x="993949" y="273859"/>
                </a:lnTo>
                <a:lnTo>
                  <a:pt x="1004230" y="258601"/>
                </a:lnTo>
                <a:lnTo>
                  <a:pt x="1007999" y="239903"/>
                </a:lnTo>
                <a:lnTo>
                  <a:pt x="1007999" y="48006"/>
                </a:lnTo>
                <a:lnTo>
                  <a:pt x="1004230" y="29307"/>
                </a:lnTo>
                <a:lnTo>
                  <a:pt x="993949" y="14049"/>
                </a:lnTo>
                <a:lnTo>
                  <a:pt x="978691" y="3768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271139" y="3219830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959993" y="0"/>
                </a:lnTo>
                <a:lnTo>
                  <a:pt x="978691" y="3768"/>
                </a:lnTo>
                <a:lnTo>
                  <a:pt x="993949" y="14049"/>
                </a:lnTo>
                <a:lnTo>
                  <a:pt x="1004230" y="29307"/>
                </a:lnTo>
                <a:lnTo>
                  <a:pt x="1007999" y="48006"/>
                </a:lnTo>
                <a:lnTo>
                  <a:pt x="1007999" y="239903"/>
                </a:lnTo>
                <a:lnTo>
                  <a:pt x="1004230" y="258601"/>
                </a:lnTo>
                <a:lnTo>
                  <a:pt x="993949" y="273859"/>
                </a:lnTo>
                <a:lnTo>
                  <a:pt x="978691" y="284140"/>
                </a:lnTo>
                <a:lnTo>
                  <a:pt x="959993" y="287909"/>
                </a:lnTo>
                <a:lnTo>
                  <a:pt x="48006" y="287909"/>
                </a:lnTo>
                <a:lnTo>
                  <a:pt x="29307" y="284140"/>
                </a:lnTo>
                <a:lnTo>
                  <a:pt x="14049" y="273859"/>
                </a:lnTo>
                <a:lnTo>
                  <a:pt x="3768" y="258601"/>
                </a:lnTo>
                <a:lnTo>
                  <a:pt x="0" y="239903"/>
                </a:lnTo>
                <a:lnTo>
                  <a:pt x="0" y="48006"/>
                </a:lnTo>
                <a:close/>
              </a:path>
            </a:pathLst>
          </a:custGeom>
          <a:ln w="634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32478" y="322833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239902"/>
                </a:lnTo>
                <a:lnTo>
                  <a:pt x="3768" y="258601"/>
                </a:lnTo>
                <a:lnTo>
                  <a:pt x="14049" y="273859"/>
                </a:lnTo>
                <a:lnTo>
                  <a:pt x="29307" y="284140"/>
                </a:lnTo>
                <a:lnTo>
                  <a:pt x="48006" y="287909"/>
                </a:lnTo>
                <a:lnTo>
                  <a:pt x="959993" y="287909"/>
                </a:lnTo>
                <a:lnTo>
                  <a:pt x="978691" y="284140"/>
                </a:lnTo>
                <a:lnTo>
                  <a:pt x="993949" y="273859"/>
                </a:lnTo>
                <a:lnTo>
                  <a:pt x="1004230" y="258601"/>
                </a:lnTo>
                <a:lnTo>
                  <a:pt x="1007999" y="239902"/>
                </a:lnTo>
                <a:lnTo>
                  <a:pt x="1007999" y="48006"/>
                </a:lnTo>
                <a:lnTo>
                  <a:pt x="1004230" y="29307"/>
                </a:lnTo>
                <a:lnTo>
                  <a:pt x="993949" y="14049"/>
                </a:lnTo>
                <a:lnTo>
                  <a:pt x="978691" y="3768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32478" y="322833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959993" y="0"/>
                </a:lnTo>
                <a:lnTo>
                  <a:pt x="978691" y="3768"/>
                </a:lnTo>
                <a:lnTo>
                  <a:pt x="993949" y="14049"/>
                </a:lnTo>
                <a:lnTo>
                  <a:pt x="1004230" y="29307"/>
                </a:lnTo>
                <a:lnTo>
                  <a:pt x="1007999" y="48006"/>
                </a:lnTo>
                <a:lnTo>
                  <a:pt x="1007999" y="239902"/>
                </a:lnTo>
                <a:lnTo>
                  <a:pt x="1004230" y="258601"/>
                </a:lnTo>
                <a:lnTo>
                  <a:pt x="993949" y="273859"/>
                </a:lnTo>
                <a:lnTo>
                  <a:pt x="978691" y="284140"/>
                </a:lnTo>
                <a:lnTo>
                  <a:pt x="959993" y="287909"/>
                </a:lnTo>
                <a:lnTo>
                  <a:pt x="48006" y="287909"/>
                </a:lnTo>
                <a:lnTo>
                  <a:pt x="29307" y="284140"/>
                </a:lnTo>
                <a:lnTo>
                  <a:pt x="14049" y="273859"/>
                </a:lnTo>
                <a:lnTo>
                  <a:pt x="3768" y="258601"/>
                </a:lnTo>
                <a:lnTo>
                  <a:pt x="0" y="239902"/>
                </a:lnTo>
                <a:lnTo>
                  <a:pt x="0" y="48006"/>
                </a:lnTo>
                <a:close/>
              </a:path>
            </a:pathLst>
          </a:custGeom>
          <a:ln w="634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57835" y="2611374"/>
            <a:ext cx="1616202" cy="8393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Data</a:t>
            </a:r>
            <a:r>
              <a:rPr sz="1100" spc="-7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1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Access/Integration</a:t>
            </a:r>
            <a:r>
              <a:rPr sz="11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1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1125"/>
              </a:spcBef>
              <a:tabLst>
                <a:tab pos="1102995" algn="l"/>
              </a:tabLst>
            </a:pPr>
            <a:r>
              <a:rPr sz="1000" spc="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JDBC	</a:t>
            </a:r>
            <a:r>
              <a:rPr sz="1000" spc="114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ORM</a:t>
            </a:r>
            <a:r>
              <a:rPr sz="1000" spc="9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5"/>
              </a:spcBef>
              <a:tabLst>
                <a:tab pos="1146175" algn="l"/>
              </a:tabLst>
            </a:pPr>
            <a:r>
              <a:rPr sz="1500" spc="187" baseline="2777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OXM	</a:t>
            </a:r>
            <a:r>
              <a:rPr sz="1000" spc="-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JMS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71139" y="3617976"/>
            <a:ext cx="2069464" cy="279400"/>
          </a:xfrm>
          <a:custGeom>
            <a:avLst/>
            <a:gdLst/>
            <a:ahLst/>
            <a:cxnLst/>
            <a:rect l="l" t="t" r="r" b="b"/>
            <a:pathLst>
              <a:path w="2069464" h="279400">
                <a:moveTo>
                  <a:pt x="2022856" y="0"/>
                </a:moveTo>
                <a:lnTo>
                  <a:pt x="46482" y="0"/>
                </a:lnTo>
                <a:lnTo>
                  <a:pt x="28396" y="3655"/>
                </a:lnTo>
                <a:lnTo>
                  <a:pt x="13620" y="13620"/>
                </a:lnTo>
                <a:lnTo>
                  <a:pt x="3655" y="28396"/>
                </a:lnTo>
                <a:lnTo>
                  <a:pt x="0" y="46481"/>
                </a:lnTo>
                <a:lnTo>
                  <a:pt x="0" y="232537"/>
                </a:lnTo>
                <a:lnTo>
                  <a:pt x="3655" y="250622"/>
                </a:lnTo>
                <a:lnTo>
                  <a:pt x="13620" y="265398"/>
                </a:lnTo>
                <a:lnTo>
                  <a:pt x="28396" y="275363"/>
                </a:lnTo>
                <a:lnTo>
                  <a:pt x="46482" y="279019"/>
                </a:lnTo>
                <a:lnTo>
                  <a:pt x="2022856" y="279019"/>
                </a:lnTo>
                <a:lnTo>
                  <a:pt x="2040941" y="275363"/>
                </a:lnTo>
                <a:lnTo>
                  <a:pt x="2055717" y="265398"/>
                </a:lnTo>
                <a:lnTo>
                  <a:pt x="2065682" y="250622"/>
                </a:lnTo>
                <a:lnTo>
                  <a:pt x="2069338" y="232537"/>
                </a:lnTo>
                <a:lnTo>
                  <a:pt x="2069338" y="46481"/>
                </a:lnTo>
                <a:lnTo>
                  <a:pt x="2065682" y="28396"/>
                </a:lnTo>
                <a:lnTo>
                  <a:pt x="2055717" y="13620"/>
                </a:lnTo>
                <a:lnTo>
                  <a:pt x="2040941" y="3655"/>
                </a:lnTo>
                <a:lnTo>
                  <a:pt x="202285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71139" y="3617976"/>
            <a:ext cx="2069464" cy="279400"/>
          </a:xfrm>
          <a:custGeom>
            <a:avLst/>
            <a:gdLst/>
            <a:ahLst/>
            <a:cxnLst/>
            <a:rect l="l" t="t" r="r" b="b"/>
            <a:pathLst>
              <a:path w="2069464" h="279400">
                <a:moveTo>
                  <a:pt x="0" y="46481"/>
                </a:moveTo>
                <a:lnTo>
                  <a:pt x="3655" y="28396"/>
                </a:lnTo>
                <a:lnTo>
                  <a:pt x="13620" y="13620"/>
                </a:lnTo>
                <a:lnTo>
                  <a:pt x="28396" y="3655"/>
                </a:lnTo>
                <a:lnTo>
                  <a:pt x="46482" y="0"/>
                </a:lnTo>
                <a:lnTo>
                  <a:pt x="2022856" y="0"/>
                </a:lnTo>
                <a:lnTo>
                  <a:pt x="2040941" y="3655"/>
                </a:lnTo>
                <a:lnTo>
                  <a:pt x="2055717" y="13620"/>
                </a:lnTo>
                <a:lnTo>
                  <a:pt x="2065682" y="28396"/>
                </a:lnTo>
                <a:lnTo>
                  <a:pt x="2069338" y="46481"/>
                </a:lnTo>
                <a:lnTo>
                  <a:pt x="2069338" y="232537"/>
                </a:lnTo>
                <a:lnTo>
                  <a:pt x="2065682" y="250622"/>
                </a:lnTo>
                <a:lnTo>
                  <a:pt x="2055717" y="265398"/>
                </a:lnTo>
                <a:lnTo>
                  <a:pt x="2040941" y="275363"/>
                </a:lnTo>
                <a:lnTo>
                  <a:pt x="2022856" y="279019"/>
                </a:lnTo>
                <a:lnTo>
                  <a:pt x="46482" y="279019"/>
                </a:lnTo>
                <a:lnTo>
                  <a:pt x="28396" y="275363"/>
                </a:lnTo>
                <a:lnTo>
                  <a:pt x="13620" y="265398"/>
                </a:lnTo>
                <a:lnTo>
                  <a:pt x="3655" y="250622"/>
                </a:lnTo>
                <a:lnTo>
                  <a:pt x="0" y="232537"/>
                </a:lnTo>
                <a:lnTo>
                  <a:pt x="0" y="46481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72433" y="3661359"/>
            <a:ext cx="7143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Transaction</a:t>
            </a: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60135" y="288886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2" y="0"/>
                </a:moveTo>
                <a:lnTo>
                  <a:pt x="47878" y="0"/>
                </a:lnTo>
                <a:lnTo>
                  <a:pt x="29253" y="3768"/>
                </a:lnTo>
                <a:lnTo>
                  <a:pt x="14033" y="14049"/>
                </a:lnTo>
                <a:lnTo>
                  <a:pt x="3766" y="29307"/>
                </a:lnTo>
                <a:lnTo>
                  <a:pt x="0" y="48005"/>
                </a:lnTo>
                <a:lnTo>
                  <a:pt x="0" y="240029"/>
                </a:lnTo>
                <a:lnTo>
                  <a:pt x="3766" y="258675"/>
                </a:lnTo>
                <a:lnTo>
                  <a:pt x="14033" y="273938"/>
                </a:lnTo>
                <a:lnTo>
                  <a:pt x="29253" y="284249"/>
                </a:lnTo>
                <a:lnTo>
                  <a:pt x="47878" y="288035"/>
                </a:lnTo>
                <a:lnTo>
                  <a:pt x="959992" y="288035"/>
                </a:lnTo>
                <a:lnTo>
                  <a:pt x="978638" y="284249"/>
                </a:lnTo>
                <a:lnTo>
                  <a:pt x="993901" y="273938"/>
                </a:lnTo>
                <a:lnTo>
                  <a:pt x="1004212" y="258675"/>
                </a:lnTo>
                <a:lnTo>
                  <a:pt x="1007998" y="240029"/>
                </a:lnTo>
                <a:lnTo>
                  <a:pt x="1007998" y="48005"/>
                </a:lnTo>
                <a:lnTo>
                  <a:pt x="1004212" y="29307"/>
                </a:lnTo>
                <a:lnTo>
                  <a:pt x="993901" y="14049"/>
                </a:lnTo>
                <a:lnTo>
                  <a:pt x="978638" y="3768"/>
                </a:lnTo>
                <a:lnTo>
                  <a:pt x="9599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60135" y="288886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5"/>
                </a:moveTo>
                <a:lnTo>
                  <a:pt x="3766" y="29307"/>
                </a:lnTo>
                <a:lnTo>
                  <a:pt x="14033" y="14049"/>
                </a:lnTo>
                <a:lnTo>
                  <a:pt x="29253" y="3768"/>
                </a:lnTo>
                <a:lnTo>
                  <a:pt x="47878" y="0"/>
                </a:lnTo>
                <a:lnTo>
                  <a:pt x="959992" y="0"/>
                </a:lnTo>
                <a:lnTo>
                  <a:pt x="978638" y="3768"/>
                </a:lnTo>
                <a:lnTo>
                  <a:pt x="993901" y="14049"/>
                </a:lnTo>
                <a:lnTo>
                  <a:pt x="1004212" y="29307"/>
                </a:lnTo>
                <a:lnTo>
                  <a:pt x="1007998" y="48005"/>
                </a:lnTo>
                <a:lnTo>
                  <a:pt x="1007998" y="240029"/>
                </a:lnTo>
                <a:lnTo>
                  <a:pt x="1004212" y="258675"/>
                </a:lnTo>
                <a:lnTo>
                  <a:pt x="993901" y="273938"/>
                </a:lnTo>
                <a:lnTo>
                  <a:pt x="978638" y="284249"/>
                </a:lnTo>
                <a:lnTo>
                  <a:pt x="959992" y="288035"/>
                </a:lnTo>
                <a:lnTo>
                  <a:pt x="47878" y="288035"/>
                </a:lnTo>
                <a:lnTo>
                  <a:pt x="29253" y="284249"/>
                </a:lnTo>
                <a:lnTo>
                  <a:pt x="14033" y="273938"/>
                </a:lnTo>
                <a:lnTo>
                  <a:pt x="3766" y="258675"/>
                </a:lnTo>
                <a:lnTo>
                  <a:pt x="0" y="240029"/>
                </a:lnTo>
                <a:lnTo>
                  <a:pt x="0" y="4800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49390" y="2936824"/>
            <a:ext cx="2800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web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48780" y="2881248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5" y="0"/>
                </a:lnTo>
                <a:lnTo>
                  <a:pt x="29307" y="3766"/>
                </a:lnTo>
                <a:lnTo>
                  <a:pt x="14049" y="14033"/>
                </a:lnTo>
                <a:lnTo>
                  <a:pt x="3768" y="29253"/>
                </a:lnTo>
                <a:lnTo>
                  <a:pt x="0" y="47878"/>
                </a:lnTo>
                <a:lnTo>
                  <a:pt x="0" y="239902"/>
                </a:lnTo>
                <a:lnTo>
                  <a:pt x="3768" y="258601"/>
                </a:lnTo>
                <a:lnTo>
                  <a:pt x="14049" y="273859"/>
                </a:lnTo>
                <a:lnTo>
                  <a:pt x="29307" y="284140"/>
                </a:lnTo>
                <a:lnTo>
                  <a:pt x="48005" y="287909"/>
                </a:lnTo>
                <a:lnTo>
                  <a:pt x="959993" y="287909"/>
                </a:lnTo>
                <a:lnTo>
                  <a:pt x="978638" y="284140"/>
                </a:lnTo>
                <a:lnTo>
                  <a:pt x="993901" y="273859"/>
                </a:lnTo>
                <a:lnTo>
                  <a:pt x="1004212" y="258601"/>
                </a:lnTo>
                <a:lnTo>
                  <a:pt x="1007999" y="239902"/>
                </a:lnTo>
                <a:lnTo>
                  <a:pt x="1007999" y="47878"/>
                </a:lnTo>
                <a:lnTo>
                  <a:pt x="1004212" y="29253"/>
                </a:lnTo>
                <a:lnTo>
                  <a:pt x="993901" y="14033"/>
                </a:lnTo>
                <a:lnTo>
                  <a:pt x="978638" y="3766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48780" y="2881248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7878"/>
                </a:moveTo>
                <a:lnTo>
                  <a:pt x="3768" y="29253"/>
                </a:lnTo>
                <a:lnTo>
                  <a:pt x="14049" y="14033"/>
                </a:lnTo>
                <a:lnTo>
                  <a:pt x="29307" y="3766"/>
                </a:lnTo>
                <a:lnTo>
                  <a:pt x="48005" y="0"/>
                </a:lnTo>
                <a:lnTo>
                  <a:pt x="959993" y="0"/>
                </a:lnTo>
                <a:lnTo>
                  <a:pt x="978638" y="3766"/>
                </a:lnTo>
                <a:lnTo>
                  <a:pt x="993901" y="14033"/>
                </a:lnTo>
                <a:lnTo>
                  <a:pt x="1004212" y="29253"/>
                </a:lnTo>
                <a:lnTo>
                  <a:pt x="1007999" y="47878"/>
                </a:lnTo>
                <a:lnTo>
                  <a:pt x="1007999" y="239902"/>
                </a:lnTo>
                <a:lnTo>
                  <a:pt x="1004212" y="258601"/>
                </a:lnTo>
                <a:lnTo>
                  <a:pt x="993901" y="273859"/>
                </a:lnTo>
                <a:lnTo>
                  <a:pt x="978638" y="284140"/>
                </a:lnTo>
                <a:lnTo>
                  <a:pt x="959993" y="287909"/>
                </a:lnTo>
                <a:lnTo>
                  <a:pt x="48005" y="287909"/>
                </a:lnTo>
                <a:lnTo>
                  <a:pt x="29307" y="284140"/>
                </a:lnTo>
                <a:lnTo>
                  <a:pt x="14049" y="273859"/>
                </a:lnTo>
                <a:lnTo>
                  <a:pt x="3768" y="258601"/>
                </a:lnTo>
                <a:lnTo>
                  <a:pt x="0" y="239902"/>
                </a:lnTo>
                <a:lnTo>
                  <a:pt x="0" y="47878"/>
                </a:lnTo>
                <a:close/>
              </a:path>
            </a:pathLst>
          </a:custGeom>
          <a:ln w="634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52818" y="2928950"/>
            <a:ext cx="45085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Servlet</a:t>
            </a:r>
            <a:r>
              <a:rPr sz="1000" spc="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668645" y="3236722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5" y="0"/>
                </a:lnTo>
                <a:lnTo>
                  <a:pt x="29307" y="3786"/>
                </a:lnTo>
                <a:lnTo>
                  <a:pt x="14049" y="14097"/>
                </a:lnTo>
                <a:lnTo>
                  <a:pt x="3768" y="29360"/>
                </a:lnTo>
                <a:lnTo>
                  <a:pt x="0" y="48005"/>
                </a:lnTo>
                <a:lnTo>
                  <a:pt x="0" y="240029"/>
                </a:lnTo>
                <a:lnTo>
                  <a:pt x="3768" y="258728"/>
                </a:lnTo>
                <a:lnTo>
                  <a:pt x="14049" y="273986"/>
                </a:lnTo>
                <a:lnTo>
                  <a:pt x="29307" y="284267"/>
                </a:lnTo>
                <a:lnTo>
                  <a:pt x="48005" y="288036"/>
                </a:lnTo>
                <a:lnTo>
                  <a:pt x="959993" y="288036"/>
                </a:lnTo>
                <a:lnTo>
                  <a:pt x="978638" y="284267"/>
                </a:lnTo>
                <a:lnTo>
                  <a:pt x="993901" y="273986"/>
                </a:lnTo>
                <a:lnTo>
                  <a:pt x="1004212" y="258728"/>
                </a:lnTo>
                <a:lnTo>
                  <a:pt x="1007999" y="240029"/>
                </a:lnTo>
                <a:lnTo>
                  <a:pt x="1007999" y="48005"/>
                </a:lnTo>
                <a:lnTo>
                  <a:pt x="1004212" y="29360"/>
                </a:lnTo>
                <a:lnTo>
                  <a:pt x="993901" y="14097"/>
                </a:lnTo>
                <a:lnTo>
                  <a:pt x="978638" y="3786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68645" y="3236722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5"/>
                </a:moveTo>
                <a:lnTo>
                  <a:pt x="3768" y="29360"/>
                </a:lnTo>
                <a:lnTo>
                  <a:pt x="14049" y="14097"/>
                </a:lnTo>
                <a:lnTo>
                  <a:pt x="29307" y="3786"/>
                </a:lnTo>
                <a:lnTo>
                  <a:pt x="48005" y="0"/>
                </a:lnTo>
                <a:lnTo>
                  <a:pt x="959993" y="0"/>
                </a:lnTo>
                <a:lnTo>
                  <a:pt x="978638" y="3786"/>
                </a:lnTo>
                <a:lnTo>
                  <a:pt x="993901" y="14096"/>
                </a:lnTo>
                <a:lnTo>
                  <a:pt x="1004212" y="29360"/>
                </a:lnTo>
                <a:lnTo>
                  <a:pt x="1007999" y="48005"/>
                </a:lnTo>
                <a:lnTo>
                  <a:pt x="1007999" y="240029"/>
                </a:lnTo>
                <a:lnTo>
                  <a:pt x="1004212" y="258728"/>
                </a:lnTo>
                <a:lnTo>
                  <a:pt x="993901" y="273986"/>
                </a:lnTo>
                <a:lnTo>
                  <a:pt x="978638" y="284267"/>
                </a:lnTo>
                <a:lnTo>
                  <a:pt x="959993" y="288036"/>
                </a:lnTo>
                <a:lnTo>
                  <a:pt x="48005" y="288036"/>
                </a:lnTo>
                <a:lnTo>
                  <a:pt x="29307" y="284267"/>
                </a:lnTo>
                <a:lnTo>
                  <a:pt x="14049" y="273986"/>
                </a:lnTo>
                <a:lnTo>
                  <a:pt x="3768" y="258728"/>
                </a:lnTo>
                <a:lnTo>
                  <a:pt x="0" y="240029"/>
                </a:lnTo>
                <a:lnTo>
                  <a:pt x="0" y="48005"/>
                </a:lnTo>
                <a:close/>
              </a:path>
            </a:pathLst>
          </a:custGeom>
          <a:ln w="635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03035" y="3284982"/>
            <a:ext cx="3892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socket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748780" y="323468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959993" y="0"/>
                </a:moveTo>
                <a:lnTo>
                  <a:pt x="48005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239902"/>
                </a:lnTo>
                <a:lnTo>
                  <a:pt x="3768" y="258601"/>
                </a:lnTo>
                <a:lnTo>
                  <a:pt x="14049" y="273859"/>
                </a:lnTo>
                <a:lnTo>
                  <a:pt x="29307" y="284140"/>
                </a:lnTo>
                <a:lnTo>
                  <a:pt x="48005" y="287909"/>
                </a:lnTo>
                <a:lnTo>
                  <a:pt x="959993" y="287909"/>
                </a:lnTo>
                <a:lnTo>
                  <a:pt x="978638" y="284140"/>
                </a:lnTo>
                <a:lnTo>
                  <a:pt x="993901" y="273859"/>
                </a:lnTo>
                <a:lnTo>
                  <a:pt x="1004212" y="258601"/>
                </a:lnTo>
                <a:lnTo>
                  <a:pt x="1007999" y="239902"/>
                </a:lnTo>
                <a:lnTo>
                  <a:pt x="1007999" y="48006"/>
                </a:lnTo>
                <a:lnTo>
                  <a:pt x="1004212" y="29307"/>
                </a:lnTo>
                <a:lnTo>
                  <a:pt x="993901" y="14049"/>
                </a:lnTo>
                <a:lnTo>
                  <a:pt x="978638" y="3768"/>
                </a:lnTo>
                <a:lnTo>
                  <a:pt x="95999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748780" y="3234689"/>
            <a:ext cx="1008380" cy="288290"/>
          </a:xfrm>
          <a:custGeom>
            <a:avLst/>
            <a:gdLst/>
            <a:ahLst/>
            <a:cxnLst/>
            <a:rect l="l" t="t" r="r" b="b"/>
            <a:pathLst>
              <a:path w="1008379" h="288289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5" y="0"/>
                </a:lnTo>
                <a:lnTo>
                  <a:pt x="959993" y="0"/>
                </a:lnTo>
                <a:lnTo>
                  <a:pt x="978638" y="3768"/>
                </a:lnTo>
                <a:lnTo>
                  <a:pt x="993901" y="14049"/>
                </a:lnTo>
                <a:lnTo>
                  <a:pt x="1004212" y="29307"/>
                </a:lnTo>
                <a:lnTo>
                  <a:pt x="1007999" y="48006"/>
                </a:lnTo>
                <a:lnTo>
                  <a:pt x="1007999" y="239902"/>
                </a:lnTo>
                <a:lnTo>
                  <a:pt x="1004212" y="258601"/>
                </a:lnTo>
                <a:lnTo>
                  <a:pt x="993901" y="273859"/>
                </a:lnTo>
                <a:lnTo>
                  <a:pt x="978638" y="284140"/>
                </a:lnTo>
                <a:lnTo>
                  <a:pt x="959993" y="287909"/>
                </a:lnTo>
                <a:lnTo>
                  <a:pt x="48005" y="287909"/>
                </a:lnTo>
                <a:lnTo>
                  <a:pt x="29307" y="284140"/>
                </a:lnTo>
                <a:lnTo>
                  <a:pt x="14049" y="273859"/>
                </a:lnTo>
                <a:lnTo>
                  <a:pt x="3768" y="258601"/>
                </a:lnTo>
                <a:lnTo>
                  <a:pt x="0" y="239902"/>
                </a:lnTo>
                <a:lnTo>
                  <a:pt x="0" y="48006"/>
                </a:lnTo>
                <a:close/>
              </a:path>
            </a:pathLst>
          </a:custGeom>
          <a:ln w="634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78726" y="3282823"/>
            <a:ext cx="3987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portlet</a:t>
            </a:r>
            <a:r>
              <a:rPr sz="1000" spc="-8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02173" y="5776366"/>
            <a:ext cx="2845435" cy="4943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155825" algn="ctr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Test</a:t>
            </a:r>
            <a:r>
              <a:rPr sz="1000" spc="-25" dirty="0">
                <a:latin typeface="가는각진제목체" pitchFamily="18" charset="-127"/>
                <a:ea typeface="가는각진제목체" pitchFamily="18" charset="-127"/>
                <a:cs typeface="Trebuchet MS"/>
              </a:rPr>
              <a:t> 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가는각진제목체" pitchFamily="18" charset="-127"/>
              <a:ea typeface="가는각진제목체" pitchFamily="18" charset="-127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1100" spc="-130" dirty="0" err="1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스프링</a:t>
            </a:r>
            <a:r>
              <a:rPr sz="1100" spc="-105" dirty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 </a:t>
            </a:r>
            <a:r>
              <a:rPr sz="1100" spc="-130" dirty="0" err="1" smtClean="0">
                <a:latin typeface="가는각진제목체" pitchFamily="18" charset="-127"/>
                <a:ea typeface="가는각진제목체" pitchFamily="18" charset="-127"/>
                <a:cs typeface="Noto Sans CJK JP Regular"/>
              </a:rPr>
              <a:t>모듈</a:t>
            </a:r>
            <a:endParaRPr sz="1000" dirty="0">
              <a:latin typeface="가는각진제목체" pitchFamily="18" charset="-127"/>
              <a:ea typeface="가는각진제목체" pitchFamily="18" charset="-127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6534</Words>
  <Application>Microsoft Office PowerPoint</Application>
  <PresentationFormat>사용자 지정</PresentationFormat>
  <Paragraphs>1429</Paragraphs>
  <Slides>63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Theme</vt:lpstr>
      <vt:lpstr>Spring Framework</vt:lpstr>
      <vt:lpstr>목차 (Table of Contents) </vt:lpstr>
      <vt:lpstr>1. 스프링 프레임워크 소개 </vt:lpstr>
      <vt:lpstr>1.1 스프링 등장 배경</vt:lpstr>
      <vt:lpstr>1.1 스프링 등장 배경</vt:lpstr>
      <vt:lpstr>1.1 스프링 등장 배경</vt:lpstr>
      <vt:lpstr>1.2 스프링 소개 (1/9) – 범용 애플리케이션 프레임워크</vt:lpstr>
      <vt:lpstr>1.2 스프링 소개 (2/9) – Release History</vt:lpstr>
      <vt:lpstr>1.2 스프링 특징 (3/9) – 경량 프레임워크</vt:lpstr>
      <vt:lpstr>1.2 스프링 특징 (4/9) – 경량 컨테이너 (light-weight Container)</vt:lpstr>
      <vt:lpstr>1.2 스프링 특징 (5/9) – POJO 프레임워크 (1/2)</vt:lpstr>
      <vt:lpstr>1.2 스프링 특징 (6/9) – POJO 프레임워크 (2/2)</vt:lpstr>
      <vt:lpstr>1.2 스프링 특징 (7/9) – 요약</vt:lpstr>
      <vt:lpstr>1.2 스프링 특징 (8/9) – 스프링 프로젝트들</vt:lpstr>
      <vt:lpstr>1.2 스프링 특징 (9/9) – 기타 오픈 소스 프레임워크</vt:lpstr>
      <vt:lpstr>PowerPoint 프레젠테이션</vt:lpstr>
      <vt:lpstr>PowerPoint 프레젠테이션</vt:lpstr>
      <vt:lpstr>PowerPoint 프레젠테이션</vt:lpstr>
      <vt:lpstr>1.4 요약</vt:lpstr>
      <vt:lpstr>1.5 개발 환경 구축(Maven, STS)</vt:lpstr>
      <vt:lpstr>1.5 개발 환경 구축(Maven, STS)</vt:lpstr>
      <vt:lpstr>1.5 개발 환경 구축(Maven, STS)</vt:lpstr>
      <vt:lpstr>2. Spring IoC/DI </vt:lpstr>
      <vt:lpstr>2.1 IoC (1/8)</vt:lpstr>
      <vt:lpstr>2.1 IoC (2/8)</vt:lpstr>
      <vt:lpstr>2.1 IoC (3/8)</vt:lpstr>
      <vt:lpstr>2.1 IoC (4/8) – Dependency Injection (1/5)</vt:lpstr>
      <vt:lpstr>2.1 IoC (5/8) – Dependency Injection (2/5)</vt:lpstr>
      <vt:lpstr>2.1 IoC (6/8) – Dependency Injection (3/5)</vt:lpstr>
      <vt:lpstr>2.1 IoC (7/8) – Dependency Injection (4/5)</vt:lpstr>
      <vt:lpstr>2.1 IoC (8/8) – Dependency Injection (5/5)</vt:lpstr>
      <vt:lpstr>2.2 스프링 IoC (1/3) – 스프링 IoC 용어</vt:lpstr>
      <vt:lpstr>2.2 스프링 IoC (2/3) – IoC컨테이너</vt:lpstr>
      <vt:lpstr>2.2 스프링 IoC (3/3) – 설정메타정보</vt:lpstr>
      <vt:lpstr>2.3 스프링 XML 빈(bean) 관리 (1/3) – 빈 선언</vt:lpstr>
      <vt:lpstr>2.3 스프링 XML 빈(bean) 관리 (2/3) – Autowiring (1/2)</vt:lpstr>
      <vt:lpstr>2.3 스프링 XML 빈(bean) 관리 (3/3) – Autowiring (2/2)</vt:lpstr>
      <vt:lpstr>2.4 스프링 Annotation 빈(bean)관리 (1/8) – 빈 선언 (1/2)</vt:lpstr>
      <vt:lpstr>2.4 스프링 Annotation 빈(bean)관리 (2/8) – 빈 선언 (2/2)</vt:lpstr>
      <vt:lpstr>2.4 스프링 Annotation 빈(bean)관리 (3/8) – Stereotype Annotation</vt:lpstr>
      <vt:lpstr>2.4 스프링 Annotation 빈(bean)관리 (4/8) – Injection Annotation</vt:lpstr>
      <vt:lpstr>2.4 스프링 Annotation 빈(bean)관리 (5/8) – DI (1/2)</vt:lpstr>
      <vt:lpstr>2.4 스프링 Annotation 빈(bean)관리 (6/8) – DI (2/2)</vt:lpstr>
      <vt:lpstr>2.4 스프링 Annotation 빈(bean)관리 (7/8) – @Resource</vt:lpstr>
      <vt:lpstr>2.4 스프링 Annotation 빈(bean)관리 (8/8) – @Autowired</vt:lpstr>
      <vt:lpstr>2.5 스프링 빈 Scope (1/4)</vt:lpstr>
      <vt:lpstr>2.5 스프링 빈 Scope (2/4) – 스프링 빈 생명주기</vt:lpstr>
      <vt:lpstr>2.5 스프링 빈 Scope (3/4) – 빈의 초기화 메소드</vt:lpstr>
      <vt:lpstr>2.5 스프링 빈 Scope (4/4) – 빈의 제거 메소드</vt:lpstr>
      <vt:lpstr>2.6 요약</vt:lpstr>
      <vt:lpstr>실습</vt:lpstr>
      <vt:lpstr>실습</vt:lpstr>
      <vt:lpstr>실습</vt:lpstr>
      <vt:lpstr>실습</vt:lpstr>
      <vt:lpstr>실습(XML 설정)</vt:lpstr>
      <vt:lpstr>실습</vt:lpstr>
      <vt:lpstr>실습(애노테이션 설정)</vt:lpstr>
      <vt:lpstr>실습(애노테이션 설정)</vt:lpstr>
      <vt:lpstr>실습(애노테이션 설정)</vt:lpstr>
      <vt:lpstr>실습</vt:lpstr>
      <vt:lpstr>실습(빈 라이프사이클)</vt:lpstr>
      <vt:lpstr>필수 라이브러리 등록</vt:lpstr>
      <vt:lpstr>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KOSTA</cp:lastModifiedBy>
  <cp:revision>435</cp:revision>
  <dcterms:created xsi:type="dcterms:W3CDTF">2018-11-07T03:03:03Z</dcterms:created>
  <dcterms:modified xsi:type="dcterms:W3CDTF">2018-11-15T05:28:48Z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2016-11-04T00:00:00Z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2018-11-07T00:00:00Z</vt:filetime>
  </property>
</Properties>
</file>